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12192000"/>
  <p:embeddedFontLst>
    <p:embeddedFont>
      <p:font typeface="微软雅黑" panose="020B0503020204020204" pitchFamily="34" charset="-122"/>
      <p:regular r:id="rId13"/>
      <p:bold r:id="rId14"/>
    </p:embeddedFont>
    <p:embeddedFont>
      <p:font typeface="MiSans" panose="020B0604020202020204" charset="-122"/>
      <p:regular r:id="rId15"/>
    </p:embeddedFont>
    <p:embeddedFont>
      <p:font typeface="Hedvig Letters Sans" panose="020B0604020202020204" charset="0"/>
      <p:regular r:id="rId16"/>
    </p:embeddedFont>
    <p:embeddedFont>
      <p:font typeface="Liter" panose="020B0604020202020204" charset="0"/>
      <p:regular r:id="rId17"/>
    </p:embeddedFont>
    <p:embeddedFont>
      <p:font typeface="Quattrocento Sans" panose="020B0502050000020003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163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70207-B642-86BE-D1A1-9AC579A9E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639E4-6CE9-2489-C799-1B9ECE7E0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ED6A6-213A-3165-BF1A-0BBA03026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3DCD9-A8EC-6F3D-DD9E-3B12830006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4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A0B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-powered car with real-time data flow, analyzing road and traffic conditions. Robotic cars photo">
            <a:extLst>
              <a:ext uri="{FF2B5EF4-FFF2-40B4-BE49-F238E27FC236}">
                <a16:creationId xmlns:a16="http://schemas.microsoft.com/office/drawing/2014/main" id="{0B1E3457-E6C1-5A88-E783-7740B403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4496"/>
            <a:ext cx="12192000" cy="682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0"/>
          <p:cNvSpPr/>
          <p:nvPr/>
        </p:nvSpPr>
        <p:spPr>
          <a:xfrm>
            <a:off x="-1" y="-19736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A0B14">
                  <a:alpha val="80000"/>
                </a:srgbClr>
              </a:gs>
              <a:gs pos="50000">
                <a:srgbClr val="0A0B14">
                  <a:alpha val="90000"/>
                </a:srgbClr>
              </a:gs>
              <a:gs pos="100000">
                <a:srgbClr val="0A0B14">
                  <a:alpha val="9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381000" y="381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533400" y="5334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60365" y="52417"/>
                </a:moveTo>
                <a:lnTo>
                  <a:pt x="48711" y="85725"/>
                </a:lnTo>
                <a:lnTo>
                  <a:pt x="179889" y="85725"/>
                </a:lnTo>
                <a:lnTo>
                  <a:pt x="168235" y="52417"/>
                </a:lnTo>
                <a:cubicBezTo>
                  <a:pt x="166226" y="46702"/>
                  <a:pt x="160824" y="42863"/>
                  <a:pt x="154751" y="42863"/>
                </a:cubicBezTo>
                <a:lnTo>
                  <a:pt x="73849" y="42863"/>
                </a:lnTo>
                <a:cubicBezTo>
                  <a:pt x="67776" y="42863"/>
                  <a:pt x="62374" y="46702"/>
                  <a:pt x="60365" y="52417"/>
                </a:cubicBezTo>
                <a:close/>
                <a:moveTo>
                  <a:pt x="17681" y="87868"/>
                </a:moveTo>
                <a:lnTo>
                  <a:pt x="33397" y="42996"/>
                </a:lnTo>
                <a:cubicBezTo>
                  <a:pt x="39425" y="25807"/>
                  <a:pt x="55632" y="14288"/>
                  <a:pt x="73849" y="14288"/>
                </a:cubicBezTo>
                <a:lnTo>
                  <a:pt x="154751" y="14288"/>
                </a:lnTo>
                <a:cubicBezTo>
                  <a:pt x="172968" y="14288"/>
                  <a:pt x="189175" y="25807"/>
                  <a:pt x="195203" y="42996"/>
                </a:cubicBezTo>
                <a:lnTo>
                  <a:pt x="210919" y="87868"/>
                </a:lnTo>
                <a:cubicBezTo>
                  <a:pt x="221278" y="92154"/>
                  <a:pt x="228600" y="102379"/>
                  <a:pt x="228600" y="11430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200025" y="214313"/>
                </a:lnTo>
                <a:cubicBezTo>
                  <a:pt x="192122" y="214313"/>
                  <a:pt x="185738" y="207928"/>
                  <a:pt x="185738" y="200025"/>
                </a:cubicBezTo>
                <a:lnTo>
                  <a:pt x="185738" y="185738"/>
                </a:lnTo>
                <a:lnTo>
                  <a:pt x="42863" y="185738"/>
                </a:lnTo>
                <a:lnTo>
                  <a:pt x="42863" y="200025"/>
                </a:lnTo>
                <a:cubicBezTo>
                  <a:pt x="42863" y="207928"/>
                  <a:pt x="36478" y="214313"/>
                  <a:pt x="28575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14300"/>
                </a:lnTo>
                <a:cubicBezTo>
                  <a:pt x="0" y="102379"/>
                  <a:pt x="7322" y="92154"/>
                  <a:pt x="17681" y="87868"/>
                </a:cubicBezTo>
                <a:close/>
                <a:moveTo>
                  <a:pt x="57150" y="135731"/>
                </a:moveTo>
                <a:cubicBezTo>
                  <a:pt x="57150" y="127846"/>
                  <a:pt x="50748" y="121444"/>
                  <a:pt x="42863" y="121444"/>
                </a:cubicBezTo>
                <a:cubicBezTo>
                  <a:pt x="34977" y="121444"/>
                  <a:pt x="28575" y="127846"/>
                  <a:pt x="28575" y="135731"/>
                </a:cubicBezTo>
                <a:cubicBezTo>
                  <a:pt x="28575" y="143617"/>
                  <a:pt x="34977" y="150019"/>
                  <a:pt x="42863" y="150019"/>
                </a:cubicBezTo>
                <a:cubicBezTo>
                  <a:pt x="50748" y="150019"/>
                  <a:pt x="57150" y="143617"/>
                  <a:pt x="57150" y="135731"/>
                </a:cubicBezTo>
                <a:close/>
                <a:moveTo>
                  <a:pt x="185738" y="150019"/>
                </a:moveTo>
                <a:cubicBezTo>
                  <a:pt x="193623" y="150019"/>
                  <a:pt x="200025" y="143617"/>
                  <a:pt x="200025" y="135731"/>
                </a:cubicBezTo>
                <a:cubicBezTo>
                  <a:pt x="200025" y="127846"/>
                  <a:pt x="193623" y="121444"/>
                  <a:pt x="185738" y="121444"/>
                </a:cubicBezTo>
                <a:cubicBezTo>
                  <a:pt x="177852" y="121444"/>
                  <a:pt x="171450" y="127846"/>
                  <a:pt x="171450" y="135731"/>
                </a:cubicBezTo>
                <a:cubicBezTo>
                  <a:pt x="171450" y="143617"/>
                  <a:pt x="177852" y="150019"/>
                  <a:pt x="185738" y="150019"/>
                </a:cubicBezTo>
                <a:close/>
              </a:path>
            </a:pathLst>
          </a:custGeom>
          <a:solidFill>
            <a:srgbClr val="0A0B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76300" y="381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B347FF"/>
              </a:gs>
              <a:gs pos="100000">
                <a:srgbClr val="FF2A6D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028700" y="5334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0A0B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600200" y="495300"/>
            <a:ext cx="1476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IntelliWheels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2371725"/>
            <a:ext cx="1983343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Intelli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021443" y="2371725"/>
            <a:ext cx="2623899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gradFill flip="none" rotWithShape="1">
                  <a:gsLst>
                    <a:gs pos="0">
                      <a:srgbClr val="00D4FF"/>
                    </a:gs>
                    <a:gs pos="100000">
                      <a:srgbClr val="B347FF"/>
                    </a:gs>
                  </a:gsLst>
                  <a:lin ang="2700000" scaled="1"/>
                </a:gradFill>
                <a:latin typeface="Liter" pitchFamily="34" charset="0"/>
                <a:ea typeface="Liter" pitchFamily="34" charset="-122"/>
                <a:cs typeface="Liter" pitchFamily="34" charset="-120"/>
              </a:rPr>
              <a:t>Wheels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81000" y="3526155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AI-Powered Car Marketplace Assistant for Jordan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81000" y="402145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381000" y="4288155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Engineer Course Capstone Project — February 2026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84810" y="6084570"/>
            <a:ext cx="1264920" cy="388620"/>
          </a:xfrm>
          <a:custGeom>
            <a:avLst/>
            <a:gdLst/>
            <a:ahLst/>
            <a:cxnLst/>
            <a:rect l="l" t="t" r="r" b="b"/>
            <a:pathLst>
              <a:path w="1264920" h="388620">
                <a:moveTo>
                  <a:pt x="76201" y="0"/>
                </a:moveTo>
                <a:lnTo>
                  <a:pt x="1188719" y="0"/>
                </a:lnTo>
                <a:cubicBezTo>
                  <a:pt x="1230804" y="0"/>
                  <a:pt x="1264920" y="34116"/>
                  <a:pt x="1264920" y="76201"/>
                </a:cubicBezTo>
                <a:lnTo>
                  <a:pt x="1264920" y="312419"/>
                </a:lnTo>
                <a:cubicBezTo>
                  <a:pt x="1264920" y="354504"/>
                  <a:pt x="1230804" y="388620"/>
                  <a:pt x="1188719" y="388620"/>
                </a:cubicBezTo>
                <a:lnTo>
                  <a:pt x="76201" y="388620"/>
                </a:lnTo>
                <a:cubicBezTo>
                  <a:pt x="34116" y="388620"/>
                  <a:pt x="0" y="354504"/>
                  <a:pt x="0" y="3124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0D4FF">
              <a:alpha val="10196"/>
            </a:srgbClr>
          </a:solidFill>
          <a:ln w="10160">
            <a:solidFill>
              <a:srgbClr val="00D4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607695" y="620268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845820" y="6183630"/>
            <a:ext cx="676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2.5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809869" y="6084570"/>
            <a:ext cx="1388745" cy="388620"/>
          </a:xfrm>
          <a:custGeom>
            <a:avLst/>
            <a:gdLst/>
            <a:ahLst/>
            <a:cxnLst/>
            <a:rect l="l" t="t" r="r" b="b"/>
            <a:pathLst>
              <a:path w="1388745" h="388620">
                <a:moveTo>
                  <a:pt x="76201" y="0"/>
                </a:moveTo>
                <a:lnTo>
                  <a:pt x="1312544" y="0"/>
                </a:lnTo>
                <a:cubicBezTo>
                  <a:pt x="1354629" y="0"/>
                  <a:pt x="1388745" y="34116"/>
                  <a:pt x="1388745" y="76201"/>
                </a:cubicBezTo>
                <a:lnTo>
                  <a:pt x="1388745" y="312419"/>
                </a:lnTo>
                <a:cubicBezTo>
                  <a:pt x="1388745" y="354504"/>
                  <a:pt x="1354629" y="388620"/>
                  <a:pt x="1312544" y="388620"/>
                </a:cubicBezTo>
                <a:lnTo>
                  <a:pt x="76201" y="388620"/>
                </a:lnTo>
                <a:cubicBezTo>
                  <a:pt x="34116" y="388620"/>
                  <a:pt x="0" y="354504"/>
                  <a:pt x="0" y="3124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B347FF">
              <a:alpha val="10196"/>
            </a:srgbClr>
          </a:solidFill>
          <a:ln w="10160">
            <a:solidFill>
              <a:srgbClr val="B347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2032754" y="620268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47625"/>
                </a:lnTo>
                <a:cubicBezTo>
                  <a:pt x="0" y="58132"/>
                  <a:pt x="8543" y="66675"/>
                  <a:pt x="19050" y="66675"/>
                </a:cubicBezTo>
                <a:lnTo>
                  <a:pt x="114300" y="66675"/>
                </a:lnTo>
                <a:cubicBezTo>
                  <a:pt x="124807" y="66675"/>
                  <a:pt x="133350" y="58132"/>
                  <a:pt x="133350" y="47625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  <a:moveTo>
                  <a:pt x="83344" y="30956"/>
                </a:moveTo>
                <a:cubicBezTo>
                  <a:pt x="87286" y="30956"/>
                  <a:pt x="90488" y="34157"/>
                  <a:pt x="90488" y="38100"/>
                </a:cubicBezTo>
                <a:cubicBezTo>
                  <a:pt x="90488" y="42043"/>
                  <a:pt x="87286" y="45244"/>
                  <a:pt x="83344" y="45244"/>
                </a:cubicBezTo>
                <a:cubicBezTo>
                  <a:pt x="79401" y="45244"/>
                  <a:pt x="76200" y="42043"/>
                  <a:pt x="76200" y="38100"/>
                </a:cubicBezTo>
                <a:cubicBezTo>
                  <a:pt x="76200" y="34157"/>
                  <a:pt x="79401" y="30956"/>
                  <a:pt x="83344" y="30956"/>
                </a:cubicBezTo>
                <a:close/>
                <a:moveTo>
                  <a:pt x="100013" y="38100"/>
                </a:moveTo>
                <a:cubicBezTo>
                  <a:pt x="100013" y="34157"/>
                  <a:pt x="103214" y="30956"/>
                  <a:pt x="107156" y="30956"/>
                </a:cubicBezTo>
                <a:cubicBezTo>
                  <a:pt x="111099" y="30956"/>
                  <a:pt x="114300" y="34157"/>
                  <a:pt x="114300" y="38100"/>
                </a:cubicBezTo>
                <a:cubicBezTo>
                  <a:pt x="114300" y="42043"/>
                  <a:pt x="111099" y="45244"/>
                  <a:pt x="107156" y="45244"/>
                </a:cubicBezTo>
                <a:cubicBezTo>
                  <a:pt x="103214" y="45244"/>
                  <a:pt x="100013" y="42043"/>
                  <a:pt x="100013" y="38100"/>
                </a:cubicBezTo>
                <a:close/>
                <a:moveTo>
                  <a:pt x="19050" y="85725"/>
                </a:moveTo>
                <a:cubicBezTo>
                  <a:pt x="8543" y="85725"/>
                  <a:pt x="0" y="94268"/>
                  <a:pt x="0" y="1047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104775"/>
                </a:lnTo>
                <a:cubicBezTo>
                  <a:pt x="133350" y="94268"/>
                  <a:pt x="124807" y="85725"/>
                  <a:pt x="114300" y="85725"/>
                </a:cubicBezTo>
                <a:lnTo>
                  <a:pt x="19050" y="85725"/>
                </a:lnTo>
                <a:close/>
                <a:moveTo>
                  <a:pt x="83344" y="107156"/>
                </a:moveTo>
                <a:cubicBezTo>
                  <a:pt x="87286" y="107156"/>
                  <a:pt x="90488" y="110357"/>
                  <a:pt x="90488" y="114300"/>
                </a:cubicBezTo>
                <a:cubicBezTo>
                  <a:pt x="90488" y="118243"/>
                  <a:pt x="87286" y="121444"/>
                  <a:pt x="83344" y="121444"/>
                </a:cubicBezTo>
                <a:cubicBezTo>
                  <a:pt x="79401" y="121444"/>
                  <a:pt x="76200" y="118243"/>
                  <a:pt x="76200" y="114300"/>
                </a:cubicBezTo>
                <a:cubicBezTo>
                  <a:pt x="76200" y="110357"/>
                  <a:pt x="79401" y="107156"/>
                  <a:pt x="83344" y="107156"/>
                </a:cubicBezTo>
                <a:close/>
                <a:moveTo>
                  <a:pt x="100013" y="114300"/>
                </a:moveTo>
                <a:cubicBezTo>
                  <a:pt x="100013" y="110357"/>
                  <a:pt x="103214" y="107156"/>
                  <a:pt x="107156" y="107156"/>
                </a:cubicBezTo>
                <a:cubicBezTo>
                  <a:pt x="111099" y="107156"/>
                  <a:pt x="114300" y="110357"/>
                  <a:pt x="114300" y="114300"/>
                </a:cubicBezTo>
                <a:cubicBezTo>
                  <a:pt x="114300" y="118243"/>
                  <a:pt x="111099" y="121444"/>
                  <a:pt x="107156" y="121444"/>
                </a:cubicBezTo>
                <a:cubicBezTo>
                  <a:pt x="103214" y="121444"/>
                  <a:pt x="100013" y="118243"/>
                  <a:pt x="100013" y="114300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2270879" y="6183630"/>
            <a:ext cx="800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Django REST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3357086" y="6084570"/>
            <a:ext cx="1655445" cy="388620"/>
          </a:xfrm>
          <a:custGeom>
            <a:avLst/>
            <a:gdLst/>
            <a:ahLst/>
            <a:cxnLst/>
            <a:rect l="l" t="t" r="r" b="b"/>
            <a:pathLst>
              <a:path w="1655445" h="388620">
                <a:moveTo>
                  <a:pt x="76201" y="0"/>
                </a:moveTo>
                <a:lnTo>
                  <a:pt x="1579244" y="0"/>
                </a:lnTo>
                <a:cubicBezTo>
                  <a:pt x="1621329" y="0"/>
                  <a:pt x="1655445" y="34116"/>
                  <a:pt x="1655445" y="76201"/>
                </a:cubicBezTo>
                <a:lnTo>
                  <a:pt x="1655445" y="312419"/>
                </a:lnTo>
                <a:cubicBezTo>
                  <a:pt x="1655445" y="354504"/>
                  <a:pt x="1621329" y="388620"/>
                  <a:pt x="1579244" y="388620"/>
                </a:cubicBezTo>
                <a:lnTo>
                  <a:pt x="76201" y="388620"/>
                </a:lnTo>
                <a:cubicBezTo>
                  <a:pt x="34116" y="388620"/>
                  <a:pt x="0" y="354504"/>
                  <a:pt x="0" y="3124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2A6D">
              <a:alpha val="10196"/>
            </a:srgbClr>
          </a:solidFill>
          <a:ln w="10160">
            <a:solidFill>
              <a:srgbClr val="FF2A6D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3579971" y="620268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13377" y="28902"/>
                </a:moveTo>
                <a:cubicBezTo>
                  <a:pt x="100905" y="16401"/>
                  <a:pt x="84296" y="9525"/>
                  <a:pt x="66645" y="9525"/>
                </a:cubicBezTo>
                <a:cubicBezTo>
                  <a:pt x="30212" y="9525"/>
                  <a:pt x="566" y="39172"/>
                  <a:pt x="566" y="75605"/>
                </a:cubicBezTo>
                <a:cubicBezTo>
                  <a:pt x="566" y="87243"/>
                  <a:pt x="3602" y="98614"/>
                  <a:pt x="9376" y="108645"/>
                </a:cubicBezTo>
                <a:lnTo>
                  <a:pt x="0" y="142875"/>
                </a:lnTo>
                <a:lnTo>
                  <a:pt x="35034" y="133677"/>
                </a:lnTo>
                <a:cubicBezTo>
                  <a:pt x="44678" y="138946"/>
                  <a:pt x="55543" y="141714"/>
                  <a:pt x="66615" y="141714"/>
                </a:cubicBezTo>
                <a:lnTo>
                  <a:pt x="66645" y="141714"/>
                </a:lnTo>
                <a:cubicBezTo>
                  <a:pt x="103049" y="141714"/>
                  <a:pt x="133350" y="112068"/>
                  <a:pt x="133350" y="75634"/>
                </a:cubicBezTo>
                <a:cubicBezTo>
                  <a:pt x="133350" y="57983"/>
                  <a:pt x="125849" y="41404"/>
                  <a:pt x="113377" y="28902"/>
                </a:cubicBezTo>
                <a:close/>
                <a:moveTo>
                  <a:pt x="66645" y="130582"/>
                </a:moveTo>
                <a:cubicBezTo>
                  <a:pt x="56763" y="130582"/>
                  <a:pt x="47089" y="127933"/>
                  <a:pt x="38666" y="122932"/>
                </a:cubicBezTo>
                <a:lnTo>
                  <a:pt x="36671" y="121741"/>
                </a:lnTo>
                <a:lnTo>
                  <a:pt x="15895" y="127189"/>
                </a:lnTo>
                <a:lnTo>
                  <a:pt x="21431" y="106918"/>
                </a:lnTo>
                <a:lnTo>
                  <a:pt x="20122" y="104835"/>
                </a:lnTo>
                <a:cubicBezTo>
                  <a:pt x="14615" y="96083"/>
                  <a:pt x="11728" y="85993"/>
                  <a:pt x="11728" y="75605"/>
                </a:cubicBezTo>
                <a:cubicBezTo>
                  <a:pt x="11728" y="45333"/>
                  <a:pt x="36374" y="20687"/>
                  <a:pt x="66675" y="20687"/>
                </a:cubicBezTo>
                <a:cubicBezTo>
                  <a:pt x="81349" y="20687"/>
                  <a:pt x="95131" y="26402"/>
                  <a:pt x="105489" y="36790"/>
                </a:cubicBezTo>
                <a:cubicBezTo>
                  <a:pt x="115848" y="47179"/>
                  <a:pt x="122218" y="60960"/>
                  <a:pt x="122188" y="75634"/>
                </a:cubicBezTo>
                <a:cubicBezTo>
                  <a:pt x="122188" y="105936"/>
                  <a:pt x="96917" y="130582"/>
                  <a:pt x="66645" y="130582"/>
                </a:cubicBezTo>
                <a:close/>
                <a:moveTo>
                  <a:pt x="96768" y="89446"/>
                </a:moveTo>
                <a:cubicBezTo>
                  <a:pt x="95131" y="88612"/>
                  <a:pt x="87005" y="84624"/>
                  <a:pt x="85487" y="84088"/>
                </a:cubicBezTo>
                <a:cubicBezTo>
                  <a:pt x="83969" y="83522"/>
                  <a:pt x="82868" y="83254"/>
                  <a:pt x="81766" y="84921"/>
                </a:cubicBezTo>
                <a:cubicBezTo>
                  <a:pt x="80665" y="86588"/>
                  <a:pt x="77510" y="90279"/>
                  <a:pt x="76527" y="91410"/>
                </a:cubicBezTo>
                <a:cubicBezTo>
                  <a:pt x="75575" y="92512"/>
                  <a:pt x="74593" y="92660"/>
                  <a:pt x="72956" y="91827"/>
                </a:cubicBezTo>
                <a:cubicBezTo>
                  <a:pt x="63252" y="86975"/>
                  <a:pt x="56882" y="83165"/>
                  <a:pt x="50483" y="72182"/>
                </a:cubicBezTo>
                <a:cubicBezTo>
                  <a:pt x="48786" y="69265"/>
                  <a:pt x="52179" y="69473"/>
                  <a:pt x="55334" y="63163"/>
                </a:cubicBezTo>
                <a:cubicBezTo>
                  <a:pt x="55870" y="62061"/>
                  <a:pt x="55602" y="61109"/>
                  <a:pt x="55185" y="60275"/>
                </a:cubicBezTo>
                <a:cubicBezTo>
                  <a:pt x="54769" y="59442"/>
                  <a:pt x="51465" y="51316"/>
                  <a:pt x="50096" y="48012"/>
                </a:cubicBezTo>
                <a:cubicBezTo>
                  <a:pt x="48756" y="44797"/>
                  <a:pt x="47387" y="45244"/>
                  <a:pt x="46375" y="45184"/>
                </a:cubicBezTo>
                <a:cubicBezTo>
                  <a:pt x="45422" y="45125"/>
                  <a:pt x="44321" y="45125"/>
                  <a:pt x="43220" y="45125"/>
                </a:cubicBezTo>
                <a:cubicBezTo>
                  <a:pt x="42118" y="45125"/>
                  <a:pt x="40332" y="45541"/>
                  <a:pt x="38814" y="47179"/>
                </a:cubicBezTo>
                <a:cubicBezTo>
                  <a:pt x="37296" y="48845"/>
                  <a:pt x="33040" y="52834"/>
                  <a:pt x="33040" y="60960"/>
                </a:cubicBezTo>
                <a:cubicBezTo>
                  <a:pt x="33040" y="69086"/>
                  <a:pt x="38963" y="76944"/>
                  <a:pt x="39767" y="78045"/>
                </a:cubicBezTo>
                <a:cubicBezTo>
                  <a:pt x="40600" y="79147"/>
                  <a:pt x="51405" y="95816"/>
                  <a:pt x="67985" y="102989"/>
                </a:cubicBezTo>
                <a:cubicBezTo>
                  <a:pt x="78462" y="107513"/>
                  <a:pt x="82570" y="107900"/>
                  <a:pt x="87809" y="107126"/>
                </a:cubicBezTo>
                <a:cubicBezTo>
                  <a:pt x="90994" y="106650"/>
                  <a:pt x="97572" y="103138"/>
                  <a:pt x="98941" y="99268"/>
                </a:cubicBezTo>
                <a:cubicBezTo>
                  <a:pt x="100310" y="95399"/>
                  <a:pt x="100310" y="92095"/>
                  <a:pt x="99893" y="91410"/>
                </a:cubicBezTo>
                <a:cubicBezTo>
                  <a:pt x="99506" y="90666"/>
                  <a:pt x="98405" y="90249"/>
                  <a:pt x="96768" y="89446"/>
                </a:cubicBezTo>
                <a:close/>
              </a:path>
            </a:pathLst>
          </a:custGeom>
          <a:solidFill>
            <a:srgbClr val="FF2A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3818096" y="6183630"/>
            <a:ext cx="1066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Twilio WhatsApp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A0B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70c294caa4123e7ce77469e356b515e1378a916f.jpg"/>
          <p:cNvPicPr>
            <a:picLocks noChangeAspect="1"/>
          </p:cNvPicPr>
          <p:nvPr/>
        </p:nvPicPr>
        <p:blipFill>
          <a:blip r:embed="rId3">
            <a:alphaModFix amt="25000"/>
          </a:blip>
          <a:srcRect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A0B14">
                  <a:alpha val="85000"/>
                </a:srgbClr>
              </a:gs>
              <a:gs pos="50000">
                <a:srgbClr val="0A0B14">
                  <a:alpha val="90000"/>
                </a:srgbClr>
              </a:gs>
              <a:gs pos="100000">
                <a:srgbClr val="0A0B14">
                  <a:alpha val="9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5505331" y="114680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5669637" y="130873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5456" y="65522"/>
                </a:moveTo>
                <a:lnTo>
                  <a:pt x="60889" y="107156"/>
                </a:lnTo>
                <a:lnTo>
                  <a:pt x="224861" y="107156"/>
                </a:lnTo>
                <a:lnTo>
                  <a:pt x="210294" y="65522"/>
                </a:lnTo>
                <a:cubicBezTo>
                  <a:pt x="207783" y="58378"/>
                  <a:pt x="201030" y="53578"/>
                  <a:pt x="193439" y="53578"/>
                </a:cubicBezTo>
                <a:lnTo>
                  <a:pt x="92311" y="53578"/>
                </a:lnTo>
                <a:cubicBezTo>
                  <a:pt x="84720" y="53578"/>
                  <a:pt x="77967" y="58378"/>
                  <a:pt x="75456" y="65522"/>
                </a:cubicBezTo>
                <a:close/>
                <a:moveTo>
                  <a:pt x="22101" y="109835"/>
                </a:moveTo>
                <a:lnTo>
                  <a:pt x="41746" y="53746"/>
                </a:lnTo>
                <a:cubicBezTo>
                  <a:pt x="49281" y="32258"/>
                  <a:pt x="69540" y="17859"/>
                  <a:pt x="92311" y="17859"/>
                </a:cubicBezTo>
                <a:lnTo>
                  <a:pt x="193439" y="17859"/>
                </a:lnTo>
                <a:cubicBezTo>
                  <a:pt x="216210" y="17859"/>
                  <a:pt x="236469" y="32258"/>
                  <a:pt x="244004" y="53746"/>
                </a:cubicBezTo>
                <a:lnTo>
                  <a:pt x="263649" y="109835"/>
                </a:lnTo>
                <a:cubicBezTo>
                  <a:pt x="276597" y="115193"/>
                  <a:pt x="285750" y="127974"/>
                  <a:pt x="285750" y="142875"/>
                </a:cubicBezTo>
                <a:lnTo>
                  <a:pt x="285750" y="250031"/>
                </a:lnTo>
                <a:cubicBezTo>
                  <a:pt x="285750" y="259910"/>
                  <a:pt x="277769" y="267891"/>
                  <a:pt x="267891" y="267891"/>
                </a:cubicBezTo>
                <a:lnTo>
                  <a:pt x="250031" y="267891"/>
                </a:lnTo>
                <a:cubicBezTo>
                  <a:pt x="240153" y="267891"/>
                  <a:pt x="232172" y="259910"/>
                  <a:pt x="232172" y="250031"/>
                </a:cubicBezTo>
                <a:lnTo>
                  <a:pt x="232172" y="232172"/>
                </a:lnTo>
                <a:lnTo>
                  <a:pt x="53578" y="232172"/>
                </a:lnTo>
                <a:lnTo>
                  <a:pt x="53578" y="250031"/>
                </a:lnTo>
                <a:cubicBezTo>
                  <a:pt x="53578" y="259910"/>
                  <a:pt x="45597" y="267891"/>
                  <a:pt x="35719" y="267891"/>
                </a:cubicBezTo>
                <a:lnTo>
                  <a:pt x="17859" y="267891"/>
                </a:lnTo>
                <a:cubicBezTo>
                  <a:pt x="7981" y="267891"/>
                  <a:pt x="0" y="259910"/>
                  <a:pt x="0" y="250031"/>
                </a:cubicBezTo>
                <a:lnTo>
                  <a:pt x="0" y="142875"/>
                </a:lnTo>
                <a:cubicBezTo>
                  <a:pt x="0" y="127974"/>
                  <a:pt x="9153" y="115193"/>
                  <a:pt x="22101" y="109835"/>
                </a:cubicBezTo>
                <a:close/>
                <a:moveTo>
                  <a:pt x="71438" y="169664"/>
                </a:moveTo>
                <a:cubicBezTo>
                  <a:pt x="71438" y="159807"/>
                  <a:pt x="63435" y="151805"/>
                  <a:pt x="53578" y="151805"/>
                </a:cubicBezTo>
                <a:cubicBezTo>
                  <a:pt x="43721" y="151805"/>
                  <a:pt x="35719" y="159807"/>
                  <a:pt x="35719" y="169664"/>
                </a:cubicBezTo>
                <a:cubicBezTo>
                  <a:pt x="35719" y="179521"/>
                  <a:pt x="43721" y="187523"/>
                  <a:pt x="53578" y="187523"/>
                </a:cubicBezTo>
                <a:cubicBezTo>
                  <a:pt x="63435" y="187523"/>
                  <a:pt x="71438" y="179521"/>
                  <a:pt x="71438" y="169664"/>
                </a:cubicBezTo>
                <a:close/>
                <a:moveTo>
                  <a:pt x="232172" y="187523"/>
                </a:moveTo>
                <a:cubicBezTo>
                  <a:pt x="242029" y="187523"/>
                  <a:pt x="250031" y="179521"/>
                  <a:pt x="250031" y="169664"/>
                </a:cubicBezTo>
                <a:cubicBezTo>
                  <a:pt x="250031" y="159807"/>
                  <a:pt x="242029" y="151805"/>
                  <a:pt x="232172" y="151805"/>
                </a:cubicBezTo>
                <a:cubicBezTo>
                  <a:pt x="222315" y="151805"/>
                  <a:pt x="214313" y="159807"/>
                  <a:pt x="214313" y="169664"/>
                </a:cubicBezTo>
                <a:cubicBezTo>
                  <a:pt x="214313" y="179521"/>
                  <a:pt x="222315" y="187523"/>
                  <a:pt x="232172" y="187523"/>
                </a:cubicBezTo>
                <a:close/>
              </a:path>
            </a:pathLst>
          </a:custGeom>
          <a:solidFill>
            <a:srgbClr val="0A0B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076831" y="114680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B347FF"/>
              </a:gs>
              <a:gs pos="100000">
                <a:srgbClr val="FF2A6D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241137" y="130873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66973" y="31254"/>
                </a:moveTo>
                <a:cubicBezTo>
                  <a:pt x="66973" y="14008"/>
                  <a:pt x="80981" y="0"/>
                  <a:pt x="98227" y="0"/>
                </a:cubicBezTo>
                <a:lnTo>
                  <a:pt x="111621" y="0"/>
                </a:lnTo>
                <a:cubicBezTo>
                  <a:pt x="121500" y="0"/>
                  <a:pt x="129480" y="7981"/>
                  <a:pt x="129480" y="17859"/>
                </a:cubicBezTo>
                <a:lnTo>
                  <a:pt x="129480" y="267891"/>
                </a:lnTo>
                <a:cubicBezTo>
                  <a:pt x="129480" y="277769"/>
                  <a:pt x="121500" y="285750"/>
                  <a:pt x="111621" y="285750"/>
                </a:cubicBezTo>
                <a:lnTo>
                  <a:pt x="93762" y="285750"/>
                </a:lnTo>
                <a:cubicBezTo>
                  <a:pt x="77130" y="285750"/>
                  <a:pt x="63122" y="274365"/>
                  <a:pt x="59159" y="258961"/>
                </a:cubicBezTo>
                <a:cubicBezTo>
                  <a:pt x="58769" y="258961"/>
                  <a:pt x="58434" y="258961"/>
                  <a:pt x="58043" y="258961"/>
                </a:cubicBezTo>
                <a:cubicBezTo>
                  <a:pt x="33375" y="258961"/>
                  <a:pt x="13395" y="238981"/>
                  <a:pt x="13395" y="214313"/>
                </a:cubicBezTo>
                <a:cubicBezTo>
                  <a:pt x="13395" y="204267"/>
                  <a:pt x="16743" y="195002"/>
                  <a:pt x="22324" y="187523"/>
                </a:cubicBezTo>
                <a:cubicBezTo>
                  <a:pt x="11497" y="179375"/>
                  <a:pt x="4465" y="166427"/>
                  <a:pt x="4465" y="151805"/>
                </a:cubicBezTo>
                <a:cubicBezTo>
                  <a:pt x="4465" y="134559"/>
                  <a:pt x="14288" y="119546"/>
                  <a:pt x="28575" y="112123"/>
                </a:cubicBezTo>
                <a:cubicBezTo>
                  <a:pt x="24612" y="105426"/>
                  <a:pt x="22324" y="97613"/>
                  <a:pt x="22324" y="89297"/>
                </a:cubicBezTo>
                <a:cubicBezTo>
                  <a:pt x="22324" y="64629"/>
                  <a:pt x="42304" y="44648"/>
                  <a:pt x="66973" y="44648"/>
                </a:cubicBezTo>
                <a:lnTo>
                  <a:pt x="66973" y="31254"/>
                </a:lnTo>
                <a:close/>
                <a:moveTo>
                  <a:pt x="218777" y="31254"/>
                </a:moveTo>
                <a:lnTo>
                  <a:pt x="218777" y="44648"/>
                </a:lnTo>
                <a:cubicBezTo>
                  <a:pt x="243446" y="44648"/>
                  <a:pt x="263426" y="64629"/>
                  <a:pt x="263426" y="89297"/>
                </a:cubicBezTo>
                <a:cubicBezTo>
                  <a:pt x="263426" y="97668"/>
                  <a:pt x="261138" y="105482"/>
                  <a:pt x="257175" y="112123"/>
                </a:cubicBezTo>
                <a:cubicBezTo>
                  <a:pt x="271518" y="119546"/>
                  <a:pt x="281285" y="134503"/>
                  <a:pt x="281285" y="151805"/>
                </a:cubicBezTo>
                <a:cubicBezTo>
                  <a:pt x="281285" y="166427"/>
                  <a:pt x="274253" y="179375"/>
                  <a:pt x="263426" y="187523"/>
                </a:cubicBezTo>
                <a:cubicBezTo>
                  <a:pt x="269007" y="195002"/>
                  <a:pt x="272355" y="204267"/>
                  <a:pt x="272355" y="214313"/>
                </a:cubicBezTo>
                <a:cubicBezTo>
                  <a:pt x="272355" y="238981"/>
                  <a:pt x="252375" y="258961"/>
                  <a:pt x="227707" y="258961"/>
                </a:cubicBezTo>
                <a:cubicBezTo>
                  <a:pt x="227316" y="258961"/>
                  <a:pt x="226981" y="258961"/>
                  <a:pt x="226591" y="258961"/>
                </a:cubicBezTo>
                <a:cubicBezTo>
                  <a:pt x="222628" y="274365"/>
                  <a:pt x="208620" y="285750"/>
                  <a:pt x="191988" y="285750"/>
                </a:cubicBezTo>
                <a:lnTo>
                  <a:pt x="174129" y="285750"/>
                </a:lnTo>
                <a:cubicBezTo>
                  <a:pt x="164250" y="285750"/>
                  <a:pt x="156270" y="277769"/>
                  <a:pt x="156270" y="267891"/>
                </a:cubicBezTo>
                <a:lnTo>
                  <a:pt x="156270" y="17859"/>
                </a:lnTo>
                <a:cubicBezTo>
                  <a:pt x="156270" y="7981"/>
                  <a:pt x="164250" y="0"/>
                  <a:pt x="174129" y="0"/>
                </a:cubicBezTo>
                <a:lnTo>
                  <a:pt x="187523" y="0"/>
                </a:lnTo>
                <a:cubicBezTo>
                  <a:pt x="204769" y="0"/>
                  <a:pt x="218777" y="14008"/>
                  <a:pt x="218777" y="31254"/>
                </a:cubicBezTo>
                <a:close/>
              </a:path>
            </a:pathLst>
          </a:custGeom>
          <a:solidFill>
            <a:srgbClr val="0A0B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627721" y="1786891"/>
            <a:ext cx="1837968" cy="81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Thank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94239" y="1786891"/>
            <a:ext cx="1269921" cy="81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00" b="1" dirty="0">
                <a:gradFill flip="none" rotWithShape="1">
                  <a:gsLst>
                    <a:gs pos="0">
                      <a:srgbClr val="00D4FF"/>
                    </a:gs>
                    <a:gs pos="100000">
                      <a:srgbClr val="B347FF"/>
                    </a:gs>
                  </a:gsLst>
                  <a:lin ang="2700000" scaled="1"/>
                </a:gradFill>
                <a:latin typeface="Liter" pitchFamily="34" charset="0"/>
                <a:ea typeface="Liter" pitchFamily="34" charset="-122"/>
                <a:cs typeface="Liter" pitchFamily="34" charset="-120"/>
              </a:rPr>
              <a:t>You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333881" y="2632709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713446" y="2823209"/>
            <a:ext cx="2762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Questions &amp; Discussion</a:t>
            </a:r>
            <a:endParaRPr lang="en-US" sz="16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D9B309-278F-2101-1A42-036056010D4B}"/>
              </a:ext>
            </a:extLst>
          </p:cNvPr>
          <p:cNvGrpSpPr/>
          <p:nvPr/>
        </p:nvGrpSpPr>
        <p:grpSpPr>
          <a:xfrm>
            <a:off x="3862306" y="3360303"/>
            <a:ext cx="1112520" cy="922020"/>
            <a:chOff x="4295309" y="3360303"/>
            <a:chExt cx="1112520" cy="922020"/>
          </a:xfrm>
        </p:grpSpPr>
        <p:sp>
          <p:nvSpPr>
            <p:cNvPr id="12" name="Shape 9"/>
            <p:cNvSpPr/>
            <p:nvPr/>
          </p:nvSpPr>
          <p:spPr>
            <a:xfrm>
              <a:off x="4295309" y="3360303"/>
              <a:ext cx="1112520" cy="922020"/>
            </a:xfrm>
            <a:custGeom>
              <a:avLst/>
              <a:gdLst/>
              <a:ahLst/>
              <a:cxnLst/>
              <a:rect l="l" t="t" r="r" b="b"/>
              <a:pathLst>
                <a:path w="1112520" h="922020">
                  <a:moveTo>
                    <a:pt x="152401" y="0"/>
                  </a:moveTo>
                  <a:lnTo>
                    <a:pt x="960119" y="0"/>
                  </a:lnTo>
                  <a:cubicBezTo>
                    <a:pt x="1044288" y="0"/>
                    <a:pt x="1112520" y="68232"/>
                    <a:pt x="1112520" y="152401"/>
                  </a:cubicBezTo>
                  <a:lnTo>
                    <a:pt x="1112520" y="769619"/>
                  </a:lnTo>
                  <a:cubicBezTo>
                    <a:pt x="1112520" y="853788"/>
                    <a:pt x="1044288" y="922020"/>
                    <a:pt x="960119" y="922020"/>
                  </a:cubicBezTo>
                  <a:lnTo>
                    <a:pt x="152401" y="922020"/>
                  </a:lnTo>
                  <a:cubicBezTo>
                    <a:pt x="68232" y="922020"/>
                    <a:pt x="0" y="853788"/>
                    <a:pt x="0" y="769619"/>
                  </a:cubicBezTo>
                  <a:lnTo>
                    <a:pt x="0" y="152401"/>
                  </a:lnTo>
                  <a:cubicBezTo>
                    <a:pt x="0" y="68288"/>
                    <a:pt x="68288" y="0"/>
                    <a:pt x="15240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A1D29">
                    <a:alpha val="80000"/>
                  </a:srgbClr>
                </a:gs>
                <a:gs pos="100000">
                  <a:srgbClr val="0F1117">
                    <a:alpha val="80000"/>
                  </a:srgbClr>
                </a:gs>
              </a:gsLst>
              <a:lin ang="2700000" scaled="1"/>
            </a:gradFill>
            <a:ln w="10160">
              <a:solidFill>
                <a:srgbClr val="00D4FF">
                  <a:alpha val="20000"/>
                </a:srgbClr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10"/>
            <p:cNvSpPr/>
            <p:nvPr/>
          </p:nvSpPr>
          <p:spPr>
            <a:xfrm>
              <a:off x="4365794" y="3516511"/>
              <a:ext cx="971550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2700" b="1" dirty="0">
                  <a:solidFill>
                    <a:srgbClr val="00D4FF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7</a:t>
              </a:r>
              <a:endParaRPr lang="en-US" sz="160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4418182" y="3935611"/>
              <a:ext cx="866775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050" dirty="0">
                  <a:solidFill>
                    <a:srgbClr val="E2E8F0">
                      <a:alpha val="70000"/>
                    </a:srgbClr>
                  </a:solidFill>
                  <a:latin typeface="Quattrocento Sans" pitchFamily="34" charset="0"/>
                  <a:ea typeface="Quattrocento Sans" pitchFamily="34" charset="-122"/>
                  <a:cs typeface="Quattrocento Sans" pitchFamily="34" charset="-120"/>
                </a:rPr>
                <a:t>API Endpoints</a:t>
              </a:r>
              <a:endParaRPr lang="en-US" sz="16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840EBC-A41D-5F8E-2882-B92F52B476BF}"/>
              </a:ext>
            </a:extLst>
          </p:cNvPr>
          <p:cNvGrpSpPr/>
          <p:nvPr/>
        </p:nvGrpSpPr>
        <p:grpSpPr>
          <a:xfrm>
            <a:off x="5536332" y="3360303"/>
            <a:ext cx="1112520" cy="922020"/>
            <a:chOff x="6176010" y="3360303"/>
            <a:chExt cx="1112520" cy="922020"/>
          </a:xfrm>
        </p:grpSpPr>
        <p:sp>
          <p:nvSpPr>
            <p:cNvPr id="18" name="Shape 15"/>
            <p:cNvSpPr/>
            <p:nvPr/>
          </p:nvSpPr>
          <p:spPr>
            <a:xfrm>
              <a:off x="6176010" y="3360303"/>
              <a:ext cx="1112520" cy="922020"/>
            </a:xfrm>
            <a:custGeom>
              <a:avLst/>
              <a:gdLst/>
              <a:ahLst/>
              <a:cxnLst/>
              <a:rect l="l" t="t" r="r" b="b"/>
              <a:pathLst>
                <a:path w="1112520" h="922020">
                  <a:moveTo>
                    <a:pt x="152401" y="0"/>
                  </a:moveTo>
                  <a:lnTo>
                    <a:pt x="960119" y="0"/>
                  </a:lnTo>
                  <a:cubicBezTo>
                    <a:pt x="1044288" y="0"/>
                    <a:pt x="1112520" y="68232"/>
                    <a:pt x="1112520" y="152401"/>
                  </a:cubicBezTo>
                  <a:lnTo>
                    <a:pt x="1112520" y="769619"/>
                  </a:lnTo>
                  <a:cubicBezTo>
                    <a:pt x="1112520" y="853788"/>
                    <a:pt x="1044288" y="922020"/>
                    <a:pt x="960119" y="922020"/>
                  </a:cubicBezTo>
                  <a:lnTo>
                    <a:pt x="152401" y="922020"/>
                  </a:lnTo>
                  <a:cubicBezTo>
                    <a:pt x="68232" y="922020"/>
                    <a:pt x="0" y="853788"/>
                    <a:pt x="0" y="769619"/>
                  </a:cubicBezTo>
                  <a:lnTo>
                    <a:pt x="0" y="152401"/>
                  </a:lnTo>
                  <a:cubicBezTo>
                    <a:pt x="0" y="68288"/>
                    <a:pt x="68288" y="0"/>
                    <a:pt x="15240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A1D29">
                    <a:alpha val="80000"/>
                  </a:srgbClr>
                </a:gs>
                <a:gs pos="100000">
                  <a:srgbClr val="0F1117">
                    <a:alpha val="80000"/>
                  </a:srgbClr>
                </a:gs>
              </a:gsLst>
              <a:lin ang="2700000" scaled="1"/>
            </a:gradFill>
            <a:ln w="10160">
              <a:solidFill>
                <a:srgbClr val="FF2A6D">
                  <a:alpha val="20000"/>
                </a:srgbClr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 16"/>
            <p:cNvSpPr/>
            <p:nvPr/>
          </p:nvSpPr>
          <p:spPr>
            <a:xfrm>
              <a:off x="6246495" y="3516511"/>
              <a:ext cx="971550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2700" b="1" dirty="0">
                  <a:solidFill>
                    <a:srgbClr val="FF2A6D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4</a:t>
              </a:r>
              <a:endParaRPr lang="en-US" sz="1600" dirty="0"/>
            </a:p>
          </p:txBody>
        </p:sp>
        <p:sp>
          <p:nvSpPr>
            <p:cNvPr id="20" name="Text 17"/>
            <p:cNvSpPr/>
            <p:nvPr/>
          </p:nvSpPr>
          <p:spPr>
            <a:xfrm>
              <a:off x="6298882" y="3935611"/>
              <a:ext cx="866775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050" dirty="0">
                  <a:solidFill>
                    <a:srgbClr val="E2E8F0">
                      <a:alpha val="70000"/>
                    </a:srgbClr>
                  </a:solidFill>
                  <a:latin typeface="Quattrocento Sans" pitchFamily="34" charset="0"/>
                  <a:ea typeface="Quattrocento Sans" pitchFamily="34" charset="-122"/>
                  <a:cs typeface="Quattrocento Sans" pitchFamily="34" charset="-120"/>
                </a:rPr>
                <a:t>AI Features</a:t>
              </a:r>
              <a:endParaRPr lang="en-US" sz="16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1F97981-BEF9-F6BD-19BA-519AEF7125C7}"/>
              </a:ext>
            </a:extLst>
          </p:cNvPr>
          <p:cNvGrpSpPr/>
          <p:nvPr/>
        </p:nvGrpSpPr>
        <p:grpSpPr>
          <a:xfrm>
            <a:off x="7210358" y="3360303"/>
            <a:ext cx="1112520" cy="922020"/>
            <a:chOff x="7447598" y="3360303"/>
            <a:chExt cx="1112520" cy="922020"/>
          </a:xfrm>
        </p:grpSpPr>
        <p:sp>
          <p:nvSpPr>
            <p:cNvPr id="21" name="Shape 18"/>
            <p:cNvSpPr/>
            <p:nvPr/>
          </p:nvSpPr>
          <p:spPr>
            <a:xfrm>
              <a:off x="7447598" y="3360303"/>
              <a:ext cx="1112520" cy="922020"/>
            </a:xfrm>
            <a:custGeom>
              <a:avLst/>
              <a:gdLst/>
              <a:ahLst/>
              <a:cxnLst/>
              <a:rect l="l" t="t" r="r" b="b"/>
              <a:pathLst>
                <a:path w="1112520" h="922020">
                  <a:moveTo>
                    <a:pt x="152401" y="0"/>
                  </a:moveTo>
                  <a:lnTo>
                    <a:pt x="960119" y="0"/>
                  </a:lnTo>
                  <a:cubicBezTo>
                    <a:pt x="1044288" y="0"/>
                    <a:pt x="1112520" y="68232"/>
                    <a:pt x="1112520" y="152401"/>
                  </a:cubicBezTo>
                  <a:lnTo>
                    <a:pt x="1112520" y="769619"/>
                  </a:lnTo>
                  <a:cubicBezTo>
                    <a:pt x="1112520" y="853788"/>
                    <a:pt x="1044288" y="922020"/>
                    <a:pt x="960119" y="922020"/>
                  </a:cubicBezTo>
                  <a:lnTo>
                    <a:pt x="152401" y="922020"/>
                  </a:lnTo>
                  <a:cubicBezTo>
                    <a:pt x="68232" y="922020"/>
                    <a:pt x="0" y="853788"/>
                    <a:pt x="0" y="769619"/>
                  </a:cubicBezTo>
                  <a:lnTo>
                    <a:pt x="0" y="152401"/>
                  </a:lnTo>
                  <a:cubicBezTo>
                    <a:pt x="0" y="68288"/>
                    <a:pt x="68288" y="0"/>
                    <a:pt x="15240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A1D29">
                    <a:alpha val="80000"/>
                  </a:srgbClr>
                </a:gs>
                <a:gs pos="100000">
                  <a:srgbClr val="0F1117">
                    <a:alpha val="80000"/>
                  </a:srgbClr>
                </a:gs>
              </a:gsLst>
              <a:lin ang="2700000" scaled="1"/>
            </a:gradFill>
            <a:ln w="10160">
              <a:solidFill>
                <a:srgbClr val="00D4FF">
                  <a:alpha val="20000"/>
                </a:srgbClr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19"/>
            <p:cNvSpPr/>
            <p:nvPr/>
          </p:nvSpPr>
          <p:spPr>
            <a:xfrm>
              <a:off x="7518082" y="3516511"/>
              <a:ext cx="971550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2700" b="1" dirty="0">
                  <a:solidFill>
                    <a:srgbClr val="00D4FF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5</a:t>
              </a:r>
              <a:endParaRPr lang="en-US" sz="1600" dirty="0"/>
            </a:p>
          </p:txBody>
        </p:sp>
        <p:sp>
          <p:nvSpPr>
            <p:cNvPr id="23" name="Text 20"/>
            <p:cNvSpPr/>
            <p:nvPr/>
          </p:nvSpPr>
          <p:spPr>
            <a:xfrm>
              <a:off x="7570470" y="3935611"/>
              <a:ext cx="866775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050" dirty="0">
                  <a:solidFill>
                    <a:srgbClr val="E2E8F0">
                      <a:alpha val="70000"/>
                    </a:srgbClr>
                  </a:solidFill>
                  <a:latin typeface="Quattrocento Sans" pitchFamily="34" charset="0"/>
                  <a:ea typeface="Quattrocento Sans" pitchFamily="34" charset="-122"/>
                  <a:cs typeface="Quattrocento Sans" pitchFamily="34" charset="-120"/>
                </a:rPr>
                <a:t>DB Models</a:t>
              </a:r>
              <a:endParaRPr lang="en-US" sz="1600" dirty="0"/>
            </a:p>
          </p:txBody>
        </p:sp>
      </p:grpSp>
      <p:sp>
        <p:nvSpPr>
          <p:cNvPr id="24" name="Text 21"/>
          <p:cNvSpPr/>
          <p:nvPr/>
        </p:nvSpPr>
        <p:spPr>
          <a:xfrm>
            <a:off x="4534614" y="5520570"/>
            <a:ext cx="3124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4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Engineer Course Capstone Project • February 2026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3987766" y="4493332"/>
            <a:ext cx="4216467" cy="568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Made by: Hamza Al Jabari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Instructed by: Tala Jazzazi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A0B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2A6D"/>
              </a:gs>
              <a:gs pos="100000">
                <a:srgbClr val="B347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514350" y="571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90600" y="381000"/>
            <a:ext cx="2781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Problem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9906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2A6D"/>
              </a:gs>
              <a:gs pos="100000">
                <a:srgbClr val="B347FF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81000" y="1257300"/>
            <a:ext cx="86296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Jordan's car marketplace faces critical challenges that make buying and selling vehicles frustrating, time-consuming, and opaque for consumers.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810" y="2185035"/>
            <a:ext cx="5608320" cy="1855470"/>
          </a:xfrm>
          <a:custGeom>
            <a:avLst/>
            <a:gdLst/>
            <a:ahLst/>
            <a:cxnLst/>
            <a:rect l="l" t="t" r="r" b="b"/>
            <a:pathLst>
              <a:path w="5608320" h="1855470">
                <a:moveTo>
                  <a:pt x="152408" y="0"/>
                </a:moveTo>
                <a:lnTo>
                  <a:pt x="5455912" y="0"/>
                </a:lnTo>
                <a:cubicBezTo>
                  <a:pt x="5540028" y="0"/>
                  <a:pt x="5608320" y="68292"/>
                  <a:pt x="5608320" y="152408"/>
                </a:cubicBezTo>
                <a:lnTo>
                  <a:pt x="5608320" y="1703062"/>
                </a:lnTo>
                <a:cubicBezTo>
                  <a:pt x="5608320" y="1787178"/>
                  <a:pt x="5540028" y="1855470"/>
                  <a:pt x="5455912" y="1855470"/>
                </a:cubicBezTo>
                <a:lnTo>
                  <a:pt x="152408" y="1855470"/>
                </a:lnTo>
                <a:cubicBezTo>
                  <a:pt x="68292" y="1855470"/>
                  <a:pt x="0" y="1787178"/>
                  <a:pt x="0" y="170306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FF2A6D">
                <a:alpha val="20000"/>
              </a:srgbClr>
            </a:solidFill>
            <a:prstDash val="solid"/>
          </a:ln>
          <a:effectLst>
            <a:outerShdw blurRad="381000" dist="50800" dir="2700000" algn="bl" rotWithShape="0">
              <a:srgbClr val="B347FF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17220" y="241744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2A6D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687705" y="2512695"/>
            <a:ext cx="533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💰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303020" y="2417445"/>
            <a:ext cx="4552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2A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Price Opacity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03020" y="2760345"/>
            <a:ext cx="4533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standardized JOD pricing across platforms. Buyers struggle to determine fair market value, leading to overpayment or undervaluation.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322070" y="364617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6669" y="16669"/>
                </a:moveTo>
                <a:cubicBezTo>
                  <a:pt x="16669" y="12059"/>
                  <a:pt x="12944" y="8334"/>
                  <a:pt x="8334" y="8334"/>
                </a:cubicBezTo>
                <a:cubicBezTo>
                  <a:pt x="3724" y="8334"/>
                  <a:pt x="0" y="12059"/>
                  <a:pt x="0" y="16669"/>
                </a:cubicBezTo>
                <a:lnTo>
                  <a:pt x="0" y="104180"/>
                </a:lnTo>
                <a:cubicBezTo>
                  <a:pt x="0" y="115692"/>
                  <a:pt x="9324" y="125016"/>
                  <a:pt x="20836" y="125016"/>
                </a:cubicBezTo>
                <a:lnTo>
                  <a:pt x="125016" y="125016"/>
                </a:lnTo>
                <a:cubicBezTo>
                  <a:pt x="129626" y="125016"/>
                  <a:pt x="133350" y="121291"/>
                  <a:pt x="133350" y="116681"/>
                </a:cubicBezTo>
                <a:cubicBezTo>
                  <a:pt x="133350" y="112071"/>
                  <a:pt x="129626" y="108347"/>
                  <a:pt x="125016" y="108347"/>
                </a:cubicBezTo>
                <a:lnTo>
                  <a:pt x="20836" y="108347"/>
                </a:lnTo>
                <a:cubicBezTo>
                  <a:pt x="18544" y="108347"/>
                  <a:pt x="16669" y="106472"/>
                  <a:pt x="16669" y="104180"/>
                </a:cubicBezTo>
                <a:lnTo>
                  <a:pt x="16669" y="16669"/>
                </a:lnTo>
                <a:close/>
                <a:moveTo>
                  <a:pt x="122567" y="39224"/>
                </a:moveTo>
                <a:cubicBezTo>
                  <a:pt x="125823" y="35968"/>
                  <a:pt x="125823" y="30681"/>
                  <a:pt x="122567" y="27425"/>
                </a:cubicBezTo>
                <a:cubicBezTo>
                  <a:pt x="119312" y="24170"/>
                  <a:pt x="114025" y="24170"/>
                  <a:pt x="110769" y="27425"/>
                </a:cubicBezTo>
                <a:lnTo>
                  <a:pt x="83344" y="54877"/>
                </a:lnTo>
                <a:lnTo>
                  <a:pt x="68394" y="39953"/>
                </a:lnTo>
                <a:cubicBezTo>
                  <a:pt x="65138" y="36697"/>
                  <a:pt x="59851" y="36697"/>
                  <a:pt x="56596" y="39953"/>
                </a:cubicBezTo>
                <a:lnTo>
                  <a:pt x="31592" y="64956"/>
                </a:lnTo>
                <a:cubicBezTo>
                  <a:pt x="28337" y="68212"/>
                  <a:pt x="28337" y="73499"/>
                  <a:pt x="31592" y="76754"/>
                </a:cubicBezTo>
                <a:cubicBezTo>
                  <a:pt x="34848" y="80010"/>
                  <a:pt x="40135" y="80010"/>
                  <a:pt x="43391" y="76754"/>
                </a:cubicBezTo>
                <a:lnTo>
                  <a:pt x="62508" y="57637"/>
                </a:lnTo>
                <a:lnTo>
                  <a:pt x="77458" y="72587"/>
                </a:lnTo>
                <a:cubicBezTo>
                  <a:pt x="80713" y="75843"/>
                  <a:pt x="86000" y="75843"/>
                  <a:pt x="89256" y="72587"/>
                </a:cubicBezTo>
                <a:lnTo>
                  <a:pt x="122593" y="39250"/>
                </a:lnTo>
                <a:close/>
              </a:path>
            </a:pathLst>
          </a:custGeom>
          <a:solidFill>
            <a:srgbClr val="FF2A6D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545908" y="3617595"/>
            <a:ext cx="1866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2A6D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Impact: 30-40% price variance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195060" y="2185035"/>
            <a:ext cx="5608320" cy="1855470"/>
          </a:xfrm>
          <a:custGeom>
            <a:avLst/>
            <a:gdLst/>
            <a:ahLst/>
            <a:cxnLst/>
            <a:rect l="l" t="t" r="r" b="b"/>
            <a:pathLst>
              <a:path w="5608320" h="1855470">
                <a:moveTo>
                  <a:pt x="152408" y="0"/>
                </a:moveTo>
                <a:lnTo>
                  <a:pt x="5455912" y="0"/>
                </a:lnTo>
                <a:cubicBezTo>
                  <a:pt x="5540028" y="0"/>
                  <a:pt x="5608320" y="68292"/>
                  <a:pt x="5608320" y="152408"/>
                </a:cubicBezTo>
                <a:lnTo>
                  <a:pt x="5608320" y="1703062"/>
                </a:lnTo>
                <a:cubicBezTo>
                  <a:pt x="5608320" y="1787178"/>
                  <a:pt x="5540028" y="1855470"/>
                  <a:pt x="5455912" y="1855470"/>
                </a:cubicBezTo>
                <a:lnTo>
                  <a:pt x="152408" y="1855470"/>
                </a:lnTo>
                <a:cubicBezTo>
                  <a:pt x="68292" y="1855470"/>
                  <a:pt x="0" y="1787178"/>
                  <a:pt x="0" y="170306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  <a:effectLst>
            <a:outerShdw blurRad="381000" dist="50800" dir="2700000" algn="bl" rotWithShape="0">
              <a:srgbClr val="B347FF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6427470" y="241744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D4FF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6497955" y="2512695"/>
            <a:ext cx="533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🔍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113270" y="2417445"/>
            <a:ext cx="4552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Information Fragmentation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113270" y="2760345"/>
            <a:ext cx="4533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 data scattered across forums, Facebook groups, and classified sites. No centralized source for specifications, reviews, or comparisons.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132320" y="364617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58341" y="0"/>
                </a:moveTo>
                <a:cubicBezTo>
                  <a:pt x="67534" y="0"/>
                  <a:pt x="75009" y="5600"/>
                  <a:pt x="75009" y="12502"/>
                </a:cubicBezTo>
                <a:cubicBezTo>
                  <a:pt x="75009" y="15210"/>
                  <a:pt x="73863" y="17711"/>
                  <a:pt x="71884" y="19768"/>
                </a:cubicBezTo>
                <a:cubicBezTo>
                  <a:pt x="70165" y="21565"/>
                  <a:pt x="68759" y="23753"/>
                  <a:pt x="68759" y="26253"/>
                </a:cubicBezTo>
                <a:cubicBezTo>
                  <a:pt x="68759" y="30160"/>
                  <a:pt x="71936" y="33337"/>
                  <a:pt x="75843" y="33337"/>
                </a:cubicBezTo>
                <a:lnTo>
                  <a:pt x="87511" y="33337"/>
                </a:lnTo>
                <a:cubicBezTo>
                  <a:pt x="94413" y="33337"/>
                  <a:pt x="100013" y="38937"/>
                  <a:pt x="100013" y="45839"/>
                </a:cubicBezTo>
                <a:lnTo>
                  <a:pt x="100013" y="57507"/>
                </a:lnTo>
                <a:cubicBezTo>
                  <a:pt x="100013" y="61414"/>
                  <a:pt x="103190" y="64591"/>
                  <a:pt x="107097" y="64591"/>
                </a:cubicBezTo>
                <a:cubicBezTo>
                  <a:pt x="109571" y="64591"/>
                  <a:pt x="111785" y="63185"/>
                  <a:pt x="113582" y="61466"/>
                </a:cubicBezTo>
                <a:cubicBezTo>
                  <a:pt x="115639" y="59513"/>
                  <a:pt x="118140" y="58341"/>
                  <a:pt x="120848" y="58341"/>
                </a:cubicBezTo>
                <a:cubicBezTo>
                  <a:pt x="127750" y="58341"/>
                  <a:pt x="133350" y="65816"/>
                  <a:pt x="133350" y="75009"/>
                </a:cubicBezTo>
                <a:cubicBezTo>
                  <a:pt x="133350" y="84203"/>
                  <a:pt x="127750" y="91678"/>
                  <a:pt x="120848" y="91678"/>
                </a:cubicBezTo>
                <a:cubicBezTo>
                  <a:pt x="118140" y="91678"/>
                  <a:pt x="115613" y="90532"/>
                  <a:pt x="113582" y="88553"/>
                </a:cubicBezTo>
                <a:cubicBezTo>
                  <a:pt x="111785" y="86834"/>
                  <a:pt x="109597" y="85427"/>
                  <a:pt x="107097" y="85427"/>
                </a:cubicBezTo>
                <a:cubicBezTo>
                  <a:pt x="103190" y="85427"/>
                  <a:pt x="100013" y="88605"/>
                  <a:pt x="100013" y="92512"/>
                </a:cubicBezTo>
                <a:lnTo>
                  <a:pt x="100013" y="120848"/>
                </a:lnTo>
                <a:cubicBezTo>
                  <a:pt x="100013" y="127750"/>
                  <a:pt x="94413" y="133350"/>
                  <a:pt x="87511" y="133350"/>
                </a:cubicBezTo>
                <a:lnTo>
                  <a:pt x="72717" y="133350"/>
                </a:lnTo>
                <a:cubicBezTo>
                  <a:pt x="69384" y="133350"/>
                  <a:pt x="66675" y="130641"/>
                  <a:pt x="66675" y="127308"/>
                </a:cubicBezTo>
                <a:cubicBezTo>
                  <a:pt x="66675" y="124911"/>
                  <a:pt x="68186" y="122802"/>
                  <a:pt x="70113" y="121369"/>
                </a:cubicBezTo>
                <a:cubicBezTo>
                  <a:pt x="73134" y="119103"/>
                  <a:pt x="75009" y="115978"/>
                  <a:pt x="75009" y="112514"/>
                </a:cubicBezTo>
                <a:cubicBezTo>
                  <a:pt x="75009" y="105612"/>
                  <a:pt x="67534" y="100013"/>
                  <a:pt x="58341" y="100013"/>
                </a:cubicBezTo>
                <a:cubicBezTo>
                  <a:pt x="49147" y="100013"/>
                  <a:pt x="41672" y="105612"/>
                  <a:pt x="41672" y="112514"/>
                </a:cubicBezTo>
                <a:cubicBezTo>
                  <a:pt x="41672" y="115978"/>
                  <a:pt x="43547" y="119103"/>
                  <a:pt x="46568" y="121369"/>
                </a:cubicBezTo>
                <a:cubicBezTo>
                  <a:pt x="48496" y="122802"/>
                  <a:pt x="50006" y="124885"/>
                  <a:pt x="50006" y="127308"/>
                </a:cubicBezTo>
                <a:cubicBezTo>
                  <a:pt x="50006" y="130641"/>
                  <a:pt x="47298" y="133350"/>
                  <a:pt x="43964" y="133350"/>
                </a:cubicBezTo>
                <a:lnTo>
                  <a:pt x="12502" y="133350"/>
                </a:lnTo>
                <a:cubicBezTo>
                  <a:pt x="5600" y="133350"/>
                  <a:pt x="0" y="127750"/>
                  <a:pt x="0" y="120848"/>
                </a:cubicBezTo>
                <a:lnTo>
                  <a:pt x="0" y="89386"/>
                </a:lnTo>
                <a:cubicBezTo>
                  <a:pt x="0" y="86052"/>
                  <a:pt x="2709" y="83344"/>
                  <a:pt x="6042" y="83344"/>
                </a:cubicBezTo>
                <a:cubicBezTo>
                  <a:pt x="8439" y="83344"/>
                  <a:pt x="10548" y="84854"/>
                  <a:pt x="11981" y="86782"/>
                </a:cubicBezTo>
                <a:cubicBezTo>
                  <a:pt x="14247" y="89803"/>
                  <a:pt x="17372" y="91678"/>
                  <a:pt x="20836" y="91678"/>
                </a:cubicBezTo>
                <a:cubicBezTo>
                  <a:pt x="27738" y="91678"/>
                  <a:pt x="33337" y="84203"/>
                  <a:pt x="33337" y="75009"/>
                </a:cubicBezTo>
                <a:cubicBezTo>
                  <a:pt x="33337" y="65816"/>
                  <a:pt x="27738" y="58341"/>
                  <a:pt x="20836" y="58341"/>
                </a:cubicBezTo>
                <a:cubicBezTo>
                  <a:pt x="17372" y="58341"/>
                  <a:pt x="14247" y="60216"/>
                  <a:pt x="11981" y="63237"/>
                </a:cubicBezTo>
                <a:cubicBezTo>
                  <a:pt x="10548" y="65164"/>
                  <a:pt x="8465" y="66675"/>
                  <a:pt x="6042" y="66675"/>
                </a:cubicBezTo>
                <a:cubicBezTo>
                  <a:pt x="2709" y="66675"/>
                  <a:pt x="0" y="63966"/>
                  <a:pt x="0" y="60633"/>
                </a:cubicBezTo>
                <a:lnTo>
                  <a:pt x="0" y="45839"/>
                </a:lnTo>
                <a:cubicBezTo>
                  <a:pt x="0" y="38937"/>
                  <a:pt x="5600" y="33337"/>
                  <a:pt x="12502" y="33337"/>
                </a:cubicBezTo>
                <a:lnTo>
                  <a:pt x="40838" y="33337"/>
                </a:lnTo>
                <a:cubicBezTo>
                  <a:pt x="44745" y="33337"/>
                  <a:pt x="47923" y="30160"/>
                  <a:pt x="47923" y="26253"/>
                </a:cubicBezTo>
                <a:cubicBezTo>
                  <a:pt x="47923" y="23779"/>
                  <a:pt x="46516" y="21565"/>
                  <a:pt x="44797" y="19768"/>
                </a:cubicBezTo>
                <a:cubicBezTo>
                  <a:pt x="42844" y="17711"/>
                  <a:pt x="41672" y="15210"/>
                  <a:pt x="41672" y="12502"/>
                </a:cubicBezTo>
                <a:cubicBezTo>
                  <a:pt x="41672" y="5600"/>
                  <a:pt x="49147" y="0"/>
                  <a:pt x="58341" y="0"/>
                </a:cubicBezTo>
                <a:close/>
              </a:path>
            </a:pathLst>
          </a:custGeom>
          <a:solidFill>
            <a:srgbClr val="00D4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356157" y="3617595"/>
            <a:ext cx="1657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D4FF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Impact: 15+ sources needed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84810" y="4238625"/>
            <a:ext cx="5608320" cy="1607820"/>
          </a:xfrm>
          <a:custGeom>
            <a:avLst/>
            <a:gdLst/>
            <a:ahLst/>
            <a:cxnLst/>
            <a:rect l="l" t="t" r="r" b="b"/>
            <a:pathLst>
              <a:path w="5608320" h="1607820">
                <a:moveTo>
                  <a:pt x="152405" y="0"/>
                </a:moveTo>
                <a:lnTo>
                  <a:pt x="5455915" y="0"/>
                </a:lnTo>
                <a:cubicBezTo>
                  <a:pt x="5540086" y="0"/>
                  <a:pt x="5608320" y="68234"/>
                  <a:pt x="5608320" y="152405"/>
                </a:cubicBezTo>
                <a:lnTo>
                  <a:pt x="5608320" y="1455415"/>
                </a:lnTo>
                <a:cubicBezTo>
                  <a:pt x="5608320" y="1539586"/>
                  <a:pt x="5540086" y="1607820"/>
                  <a:pt x="5455915" y="1607820"/>
                </a:cubicBezTo>
                <a:lnTo>
                  <a:pt x="152405" y="1607820"/>
                </a:lnTo>
                <a:cubicBezTo>
                  <a:pt x="68234" y="1607820"/>
                  <a:pt x="0" y="1539586"/>
                  <a:pt x="0" y="1455415"/>
                </a:cubicBezTo>
                <a:lnTo>
                  <a:pt x="0" y="152405"/>
                </a:lnTo>
                <a:cubicBezTo>
                  <a:pt x="0" y="68234"/>
                  <a:pt x="68234" y="0"/>
                  <a:pt x="152405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B347FF">
                <a:alpha val="20000"/>
              </a:srgbClr>
            </a:solidFill>
            <a:prstDash val="solid"/>
          </a:ln>
          <a:effectLst>
            <a:outerShdw blurRad="381000" dist="50800" dir="2700000" algn="bl" rotWithShape="0">
              <a:srgbClr val="B347FF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17220" y="447103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B347FF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87705" y="4566285"/>
            <a:ext cx="533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📷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303020" y="4471035"/>
            <a:ext cx="4552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347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 Visual Identification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303020" y="4813935"/>
            <a:ext cx="4533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Can't identify cars spotted on the street. No tool to snap a photo and instantly get model, year, specs, and market value.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322070" y="545211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38833" y="16877"/>
                </a:moveTo>
                <a:lnTo>
                  <a:pt x="36124" y="25003"/>
                </a:lnTo>
                <a:lnTo>
                  <a:pt x="16669" y="25003"/>
                </a:lnTo>
                <a:cubicBezTo>
                  <a:pt x="7475" y="25003"/>
                  <a:pt x="0" y="32478"/>
                  <a:pt x="0" y="41672"/>
                </a:cubicBezTo>
                <a:lnTo>
                  <a:pt x="0" y="108347"/>
                </a:lnTo>
                <a:cubicBezTo>
                  <a:pt x="0" y="117541"/>
                  <a:pt x="7475" y="125016"/>
                  <a:pt x="16669" y="125016"/>
                </a:cubicBezTo>
                <a:lnTo>
                  <a:pt x="116681" y="125016"/>
                </a:lnTo>
                <a:cubicBezTo>
                  <a:pt x="125875" y="125016"/>
                  <a:pt x="133350" y="117541"/>
                  <a:pt x="133350" y="108347"/>
                </a:cubicBezTo>
                <a:lnTo>
                  <a:pt x="133350" y="41672"/>
                </a:lnTo>
                <a:cubicBezTo>
                  <a:pt x="133350" y="32478"/>
                  <a:pt x="125875" y="25003"/>
                  <a:pt x="116681" y="25003"/>
                </a:cubicBezTo>
                <a:lnTo>
                  <a:pt x="97226" y="25003"/>
                </a:lnTo>
                <a:lnTo>
                  <a:pt x="94517" y="16877"/>
                </a:lnTo>
                <a:cubicBezTo>
                  <a:pt x="92824" y="11772"/>
                  <a:pt x="88058" y="8334"/>
                  <a:pt x="82667" y="8334"/>
                </a:cubicBezTo>
                <a:lnTo>
                  <a:pt x="50683" y="8334"/>
                </a:lnTo>
                <a:cubicBezTo>
                  <a:pt x="45292" y="8334"/>
                  <a:pt x="40526" y="11772"/>
                  <a:pt x="38833" y="16877"/>
                </a:cubicBezTo>
                <a:close/>
                <a:moveTo>
                  <a:pt x="66675" y="50006"/>
                </a:moveTo>
                <a:cubicBezTo>
                  <a:pt x="80475" y="50006"/>
                  <a:pt x="91678" y="61210"/>
                  <a:pt x="91678" y="75009"/>
                </a:cubicBezTo>
                <a:cubicBezTo>
                  <a:pt x="91678" y="88809"/>
                  <a:pt x="80475" y="100013"/>
                  <a:pt x="66675" y="100013"/>
                </a:cubicBezTo>
                <a:cubicBezTo>
                  <a:pt x="52875" y="100013"/>
                  <a:pt x="41672" y="88809"/>
                  <a:pt x="41672" y="75009"/>
                </a:cubicBezTo>
                <a:cubicBezTo>
                  <a:pt x="41672" y="61210"/>
                  <a:pt x="52875" y="50006"/>
                  <a:pt x="66675" y="50006"/>
                </a:cubicBezTo>
                <a:close/>
              </a:path>
            </a:pathLst>
          </a:custGeom>
          <a:solidFill>
            <a:srgbClr val="B347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1545908" y="5423535"/>
            <a:ext cx="1743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347FF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Impact: Missed opportunities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95060" y="4238625"/>
            <a:ext cx="5608320" cy="1607820"/>
          </a:xfrm>
          <a:custGeom>
            <a:avLst/>
            <a:gdLst/>
            <a:ahLst/>
            <a:cxnLst/>
            <a:rect l="l" t="t" r="r" b="b"/>
            <a:pathLst>
              <a:path w="5608320" h="1607820">
                <a:moveTo>
                  <a:pt x="152405" y="0"/>
                </a:moveTo>
                <a:lnTo>
                  <a:pt x="5455915" y="0"/>
                </a:lnTo>
                <a:cubicBezTo>
                  <a:pt x="5540086" y="0"/>
                  <a:pt x="5608320" y="68234"/>
                  <a:pt x="5608320" y="152405"/>
                </a:cubicBezTo>
                <a:lnTo>
                  <a:pt x="5608320" y="1455415"/>
                </a:lnTo>
                <a:cubicBezTo>
                  <a:pt x="5608320" y="1539586"/>
                  <a:pt x="5540086" y="1607820"/>
                  <a:pt x="5455915" y="1607820"/>
                </a:cubicBezTo>
                <a:lnTo>
                  <a:pt x="152405" y="1607820"/>
                </a:lnTo>
                <a:cubicBezTo>
                  <a:pt x="68234" y="1607820"/>
                  <a:pt x="0" y="1539586"/>
                  <a:pt x="0" y="1455415"/>
                </a:cubicBezTo>
                <a:lnTo>
                  <a:pt x="0" y="152405"/>
                </a:lnTo>
                <a:cubicBezTo>
                  <a:pt x="0" y="68234"/>
                  <a:pt x="68234" y="0"/>
                  <a:pt x="152405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  <a:effectLst>
            <a:outerShdw blurRad="381000" dist="50800" dir="2700000" algn="bl" rotWithShape="0">
              <a:srgbClr val="B347FF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427470" y="447103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D4FF">
              <a:alpha val="14902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497955" y="4566285"/>
            <a:ext cx="533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📱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113270" y="4471035"/>
            <a:ext cx="4552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Accessibility Gap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113270" y="4813935"/>
            <a:ext cx="4533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Existing platforms aren't mobile-friendly. Users need desktop access for full functionality, limiting on-the-go decision making.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148989" y="5452110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4167" y="16669"/>
                </a:moveTo>
                <a:cubicBezTo>
                  <a:pt x="4167" y="7475"/>
                  <a:pt x="11642" y="0"/>
                  <a:pt x="20836" y="0"/>
                </a:cubicBezTo>
                <a:lnTo>
                  <a:pt x="79177" y="0"/>
                </a:lnTo>
                <a:cubicBezTo>
                  <a:pt x="88370" y="0"/>
                  <a:pt x="95845" y="7475"/>
                  <a:pt x="95845" y="16669"/>
                </a:cubicBezTo>
                <a:lnTo>
                  <a:pt x="95845" y="116681"/>
                </a:lnTo>
                <a:cubicBezTo>
                  <a:pt x="95845" y="125875"/>
                  <a:pt x="88370" y="133350"/>
                  <a:pt x="79177" y="133350"/>
                </a:cubicBezTo>
                <a:lnTo>
                  <a:pt x="20836" y="133350"/>
                </a:lnTo>
                <a:cubicBezTo>
                  <a:pt x="11642" y="133350"/>
                  <a:pt x="4167" y="125875"/>
                  <a:pt x="4167" y="116681"/>
                </a:cubicBezTo>
                <a:lnTo>
                  <a:pt x="4167" y="16669"/>
                </a:lnTo>
                <a:close/>
                <a:moveTo>
                  <a:pt x="20836" y="16669"/>
                </a:moveTo>
                <a:lnTo>
                  <a:pt x="20836" y="95845"/>
                </a:lnTo>
                <a:lnTo>
                  <a:pt x="79177" y="95845"/>
                </a:lnTo>
                <a:lnTo>
                  <a:pt x="79177" y="16669"/>
                </a:lnTo>
                <a:lnTo>
                  <a:pt x="20836" y="16669"/>
                </a:lnTo>
                <a:close/>
                <a:moveTo>
                  <a:pt x="50006" y="122932"/>
                </a:moveTo>
                <a:cubicBezTo>
                  <a:pt x="54616" y="122932"/>
                  <a:pt x="58341" y="119208"/>
                  <a:pt x="58341" y="114598"/>
                </a:cubicBezTo>
                <a:cubicBezTo>
                  <a:pt x="58341" y="109988"/>
                  <a:pt x="54616" y="106263"/>
                  <a:pt x="50006" y="106263"/>
                </a:cubicBezTo>
                <a:cubicBezTo>
                  <a:pt x="45396" y="106263"/>
                  <a:pt x="41672" y="109988"/>
                  <a:pt x="41672" y="114598"/>
                </a:cubicBezTo>
                <a:cubicBezTo>
                  <a:pt x="41672" y="119208"/>
                  <a:pt x="45396" y="122932"/>
                  <a:pt x="50006" y="122932"/>
                </a:cubicBezTo>
                <a:close/>
              </a:path>
            </a:pathLst>
          </a:custGeom>
          <a:solidFill>
            <a:srgbClr val="00D4FF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7356157" y="5423535"/>
            <a:ext cx="2124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D4FF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Impact: 70% mobile users excluded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A0B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538163" y="57150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90600" y="381000"/>
            <a:ext cx="27527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Solution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9906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81000" y="1181100"/>
            <a:ext cx="86201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IntelliWheels combines cutting-edge AI with intuitive design to revolutionize how Jordanians buy, sell, and research vehicles.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810" y="1970723"/>
            <a:ext cx="5627370" cy="1817370"/>
          </a:xfrm>
          <a:custGeom>
            <a:avLst/>
            <a:gdLst/>
            <a:ahLst/>
            <a:cxnLst/>
            <a:rect l="l" t="t" r="r" b="b"/>
            <a:pathLst>
              <a:path w="5627370" h="1817370">
                <a:moveTo>
                  <a:pt x="152405" y="0"/>
                </a:moveTo>
                <a:lnTo>
                  <a:pt x="5474965" y="0"/>
                </a:lnTo>
                <a:cubicBezTo>
                  <a:pt x="5559136" y="0"/>
                  <a:pt x="5627370" y="68234"/>
                  <a:pt x="5627370" y="152405"/>
                </a:cubicBezTo>
                <a:lnTo>
                  <a:pt x="5627370" y="1664965"/>
                </a:lnTo>
                <a:cubicBezTo>
                  <a:pt x="5627370" y="1749136"/>
                  <a:pt x="5559136" y="1817370"/>
                  <a:pt x="5474965" y="1817370"/>
                </a:cubicBezTo>
                <a:lnTo>
                  <a:pt x="152405" y="1817370"/>
                </a:lnTo>
                <a:cubicBezTo>
                  <a:pt x="68234" y="1817370"/>
                  <a:pt x="0" y="1749136"/>
                  <a:pt x="0" y="1664965"/>
                </a:cubicBezTo>
                <a:lnTo>
                  <a:pt x="0" y="152405"/>
                </a:lnTo>
                <a:cubicBezTo>
                  <a:pt x="0" y="68290"/>
                  <a:pt x="68290" y="0"/>
                  <a:pt x="152405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00D4FF">
                <a:alpha val="30196"/>
              </a:srgbClr>
            </a:solidFill>
            <a:prstDash val="solid"/>
          </a:ln>
          <a:effectLst>
            <a:outerShdw blurRad="381000" dist="50800" dir="2700000" algn="bl" rotWithShape="0">
              <a:srgbClr val="B347FF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4792980" y="1974533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00D4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79120" y="216503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00D4FF">
                  <a:alpha val="5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50677" y="2241233"/>
            <a:ext cx="428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🤖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50620" y="2260283"/>
            <a:ext cx="99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 Chatbot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9120" y="2736533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Powered by </a:t>
            </a:r>
            <a:r>
              <a:rPr lang="en-US" sz="1200" b="1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2.5 Flash</a:t>
            </a: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intelligent car advice, comparisons, and recommendations in natural Arabic &amp; English.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82930" y="3349943"/>
            <a:ext cx="1093470" cy="236220"/>
          </a:xfrm>
          <a:custGeom>
            <a:avLst/>
            <a:gdLst/>
            <a:ahLst/>
            <a:cxnLst/>
            <a:rect l="l" t="t" r="r" b="b"/>
            <a:pathLst>
              <a:path w="1093470" h="236220">
                <a:moveTo>
                  <a:pt x="118110" y="0"/>
                </a:moveTo>
                <a:lnTo>
                  <a:pt x="975360" y="0"/>
                </a:lnTo>
                <a:cubicBezTo>
                  <a:pt x="1040547" y="0"/>
                  <a:pt x="1093470" y="52923"/>
                  <a:pt x="1093470" y="118110"/>
                </a:cubicBezTo>
                <a:lnTo>
                  <a:pt x="1093470" y="118110"/>
                </a:lnTo>
                <a:cubicBezTo>
                  <a:pt x="1093470" y="183297"/>
                  <a:pt x="1040547" y="236220"/>
                  <a:pt x="975360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00D4FF">
              <a:alpha val="10196"/>
            </a:srgbClr>
          </a:soli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579120" y="3346133"/>
            <a:ext cx="1143000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Natural Language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760339" y="3349943"/>
            <a:ext cx="645795" cy="236220"/>
          </a:xfrm>
          <a:custGeom>
            <a:avLst/>
            <a:gdLst/>
            <a:ahLst/>
            <a:cxnLst/>
            <a:rect l="l" t="t" r="r" b="b"/>
            <a:pathLst>
              <a:path w="645795" h="236220">
                <a:moveTo>
                  <a:pt x="118110" y="0"/>
                </a:moveTo>
                <a:lnTo>
                  <a:pt x="527685" y="0"/>
                </a:lnTo>
                <a:cubicBezTo>
                  <a:pt x="592872" y="0"/>
                  <a:pt x="645795" y="52923"/>
                  <a:pt x="645795" y="118110"/>
                </a:cubicBezTo>
                <a:lnTo>
                  <a:pt x="645795" y="118110"/>
                </a:lnTo>
                <a:cubicBezTo>
                  <a:pt x="645795" y="183297"/>
                  <a:pt x="592872" y="236220"/>
                  <a:pt x="527685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00D4FF">
              <a:alpha val="10196"/>
            </a:srgbClr>
          </a:soli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756529" y="3346133"/>
            <a:ext cx="695325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Bilingual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489835" y="3349943"/>
            <a:ext cx="721995" cy="236220"/>
          </a:xfrm>
          <a:custGeom>
            <a:avLst/>
            <a:gdLst/>
            <a:ahLst/>
            <a:cxnLst/>
            <a:rect l="l" t="t" r="r" b="b"/>
            <a:pathLst>
              <a:path w="721995" h="236220">
                <a:moveTo>
                  <a:pt x="118110" y="0"/>
                </a:moveTo>
                <a:lnTo>
                  <a:pt x="603885" y="0"/>
                </a:lnTo>
                <a:cubicBezTo>
                  <a:pt x="669072" y="0"/>
                  <a:pt x="721995" y="52923"/>
                  <a:pt x="721995" y="118110"/>
                </a:cubicBezTo>
                <a:lnTo>
                  <a:pt x="721995" y="118110"/>
                </a:lnTo>
                <a:cubicBezTo>
                  <a:pt x="721995" y="183297"/>
                  <a:pt x="669072" y="236220"/>
                  <a:pt x="603885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00D4FF">
              <a:alpha val="10196"/>
            </a:srgbClr>
          </a:soli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2486025" y="3346133"/>
            <a:ext cx="771525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76010" y="1970723"/>
            <a:ext cx="5627370" cy="1817370"/>
          </a:xfrm>
          <a:custGeom>
            <a:avLst/>
            <a:gdLst/>
            <a:ahLst/>
            <a:cxnLst/>
            <a:rect l="l" t="t" r="r" b="b"/>
            <a:pathLst>
              <a:path w="5627370" h="1817370">
                <a:moveTo>
                  <a:pt x="152405" y="0"/>
                </a:moveTo>
                <a:lnTo>
                  <a:pt x="5474965" y="0"/>
                </a:lnTo>
                <a:cubicBezTo>
                  <a:pt x="5559136" y="0"/>
                  <a:pt x="5627370" y="68234"/>
                  <a:pt x="5627370" y="152405"/>
                </a:cubicBezTo>
                <a:lnTo>
                  <a:pt x="5627370" y="1664965"/>
                </a:lnTo>
                <a:cubicBezTo>
                  <a:pt x="5627370" y="1749136"/>
                  <a:pt x="5559136" y="1817370"/>
                  <a:pt x="5474965" y="1817370"/>
                </a:cubicBezTo>
                <a:lnTo>
                  <a:pt x="152405" y="1817370"/>
                </a:lnTo>
                <a:cubicBezTo>
                  <a:pt x="68234" y="1817370"/>
                  <a:pt x="0" y="1749136"/>
                  <a:pt x="0" y="1664965"/>
                </a:cubicBezTo>
                <a:lnTo>
                  <a:pt x="0" y="152405"/>
                </a:lnTo>
                <a:cubicBezTo>
                  <a:pt x="0" y="68290"/>
                  <a:pt x="68290" y="0"/>
                  <a:pt x="152405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B347FF">
                <a:alpha val="30196"/>
              </a:srgbClr>
            </a:solidFill>
            <a:prstDash val="solid"/>
          </a:ln>
          <a:effectLst>
            <a:outerShdw blurRad="381000" dist="50800" dir="2700000" algn="bl" rotWithShape="0">
              <a:srgbClr val="B347FF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10584181" y="1974533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B347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6370320" y="216503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B347FF"/>
              </a:gs>
              <a:gs pos="100000">
                <a:srgbClr val="B347FF">
                  <a:alpha val="5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441877" y="2241233"/>
            <a:ext cx="428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📊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941820" y="2260283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347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Price Estimator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370320" y="2736533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Crisp depreciation logic covering </a:t>
            </a:r>
            <a:r>
              <a:rPr lang="en-US" sz="1200" b="1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 makes</a:t>
            </a: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</a:t>
            </a:r>
            <a:r>
              <a:rPr lang="en-US" sz="1200" b="1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70+ models</a:t>
            </a: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Accurate JOD valuations based on age, mileage, and market conditions.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374130" y="3349943"/>
            <a:ext cx="807720" cy="236220"/>
          </a:xfrm>
          <a:custGeom>
            <a:avLst/>
            <a:gdLst/>
            <a:ahLst/>
            <a:cxnLst/>
            <a:rect l="l" t="t" r="r" b="b"/>
            <a:pathLst>
              <a:path w="807720" h="236220">
                <a:moveTo>
                  <a:pt x="118110" y="0"/>
                </a:moveTo>
                <a:lnTo>
                  <a:pt x="689610" y="0"/>
                </a:lnTo>
                <a:cubicBezTo>
                  <a:pt x="754797" y="0"/>
                  <a:pt x="807720" y="52923"/>
                  <a:pt x="807720" y="118110"/>
                </a:cubicBezTo>
                <a:lnTo>
                  <a:pt x="807720" y="118110"/>
                </a:lnTo>
                <a:cubicBezTo>
                  <a:pt x="807720" y="183297"/>
                  <a:pt x="754797" y="236220"/>
                  <a:pt x="689610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B347FF">
              <a:alpha val="10196"/>
            </a:srgbClr>
          </a:soli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370320" y="3346133"/>
            <a:ext cx="857250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70+ Models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268408" y="3349943"/>
            <a:ext cx="788670" cy="236220"/>
          </a:xfrm>
          <a:custGeom>
            <a:avLst/>
            <a:gdLst/>
            <a:ahLst/>
            <a:cxnLst/>
            <a:rect l="l" t="t" r="r" b="b"/>
            <a:pathLst>
              <a:path w="788670" h="236220">
                <a:moveTo>
                  <a:pt x="118110" y="0"/>
                </a:moveTo>
                <a:lnTo>
                  <a:pt x="670560" y="0"/>
                </a:lnTo>
                <a:cubicBezTo>
                  <a:pt x="735747" y="0"/>
                  <a:pt x="788670" y="52923"/>
                  <a:pt x="788670" y="118110"/>
                </a:cubicBezTo>
                <a:lnTo>
                  <a:pt x="788670" y="118110"/>
                </a:lnTo>
                <a:cubicBezTo>
                  <a:pt x="788670" y="183297"/>
                  <a:pt x="735747" y="236220"/>
                  <a:pt x="670560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B347FF">
              <a:alpha val="10196"/>
            </a:srgbClr>
          </a:soli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7264598" y="3346133"/>
            <a:ext cx="838200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JOD Pricing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144947" y="3349943"/>
            <a:ext cx="845820" cy="236220"/>
          </a:xfrm>
          <a:custGeom>
            <a:avLst/>
            <a:gdLst/>
            <a:ahLst/>
            <a:cxnLst/>
            <a:rect l="l" t="t" r="r" b="b"/>
            <a:pathLst>
              <a:path w="845820" h="236220">
                <a:moveTo>
                  <a:pt x="118110" y="0"/>
                </a:moveTo>
                <a:lnTo>
                  <a:pt x="727710" y="0"/>
                </a:lnTo>
                <a:cubicBezTo>
                  <a:pt x="792897" y="0"/>
                  <a:pt x="845820" y="52923"/>
                  <a:pt x="845820" y="118110"/>
                </a:cubicBezTo>
                <a:lnTo>
                  <a:pt x="845820" y="118110"/>
                </a:lnTo>
                <a:cubicBezTo>
                  <a:pt x="845820" y="183297"/>
                  <a:pt x="792897" y="236220"/>
                  <a:pt x="727710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B347FF">
              <a:alpha val="10196"/>
            </a:srgbClr>
          </a:soli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8141137" y="3346133"/>
            <a:ext cx="895350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Data-Driven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84810" y="3944183"/>
            <a:ext cx="5627370" cy="1817370"/>
          </a:xfrm>
          <a:custGeom>
            <a:avLst/>
            <a:gdLst/>
            <a:ahLst/>
            <a:cxnLst/>
            <a:rect l="l" t="t" r="r" b="b"/>
            <a:pathLst>
              <a:path w="5627370" h="1817370">
                <a:moveTo>
                  <a:pt x="152405" y="0"/>
                </a:moveTo>
                <a:lnTo>
                  <a:pt x="5474965" y="0"/>
                </a:lnTo>
                <a:cubicBezTo>
                  <a:pt x="5559136" y="0"/>
                  <a:pt x="5627370" y="68234"/>
                  <a:pt x="5627370" y="152405"/>
                </a:cubicBezTo>
                <a:lnTo>
                  <a:pt x="5627370" y="1664965"/>
                </a:lnTo>
                <a:cubicBezTo>
                  <a:pt x="5627370" y="1749136"/>
                  <a:pt x="5559136" y="1817370"/>
                  <a:pt x="5474965" y="1817370"/>
                </a:cubicBezTo>
                <a:lnTo>
                  <a:pt x="152405" y="1817370"/>
                </a:lnTo>
                <a:cubicBezTo>
                  <a:pt x="68234" y="1817370"/>
                  <a:pt x="0" y="1749136"/>
                  <a:pt x="0" y="1664965"/>
                </a:cubicBezTo>
                <a:lnTo>
                  <a:pt x="0" y="152405"/>
                </a:lnTo>
                <a:cubicBezTo>
                  <a:pt x="0" y="68290"/>
                  <a:pt x="68290" y="0"/>
                  <a:pt x="152405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FF2A6D">
                <a:alpha val="30196"/>
              </a:srgbClr>
            </a:solidFill>
            <a:prstDash val="solid"/>
          </a:ln>
          <a:effectLst>
            <a:outerShdw blurRad="381000" dist="50800" dir="2700000" algn="bl" rotWithShape="0">
              <a:srgbClr val="B347FF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4792980" y="3947994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FF2A6D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579120" y="413849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2A6D"/>
              </a:gs>
              <a:gs pos="100000">
                <a:srgbClr val="FF2A6D">
                  <a:alpha val="5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50677" y="4214694"/>
            <a:ext cx="428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👁️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150620" y="4233744"/>
            <a:ext cx="121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2A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Vision Helper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9120" y="4709994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Upload any car photo for instant AI identification. Get model, year, specs, and estimated market value within seconds using computer vision.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82930" y="5323404"/>
            <a:ext cx="1150620" cy="236220"/>
          </a:xfrm>
          <a:custGeom>
            <a:avLst/>
            <a:gdLst/>
            <a:ahLst/>
            <a:cxnLst/>
            <a:rect l="l" t="t" r="r" b="b"/>
            <a:pathLst>
              <a:path w="1150620" h="236220">
                <a:moveTo>
                  <a:pt x="118110" y="0"/>
                </a:moveTo>
                <a:lnTo>
                  <a:pt x="1032510" y="0"/>
                </a:lnTo>
                <a:cubicBezTo>
                  <a:pt x="1097697" y="0"/>
                  <a:pt x="1150620" y="52923"/>
                  <a:pt x="1150620" y="118110"/>
                </a:cubicBezTo>
                <a:lnTo>
                  <a:pt x="1150620" y="118110"/>
                </a:lnTo>
                <a:cubicBezTo>
                  <a:pt x="1150620" y="183297"/>
                  <a:pt x="1097697" y="236220"/>
                  <a:pt x="1032510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FF2A6D">
              <a:alpha val="10196"/>
            </a:srgbClr>
          </a:solidFill>
          <a:ln w="10160">
            <a:solidFill>
              <a:srgbClr val="FF2A6D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579120" y="5319594"/>
            <a:ext cx="1200150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Image Recognition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817132" y="5323404"/>
            <a:ext cx="712470" cy="236220"/>
          </a:xfrm>
          <a:custGeom>
            <a:avLst/>
            <a:gdLst/>
            <a:ahLst/>
            <a:cxnLst/>
            <a:rect l="l" t="t" r="r" b="b"/>
            <a:pathLst>
              <a:path w="712470" h="236220">
                <a:moveTo>
                  <a:pt x="118110" y="0"/>
                </a:moveTo>
                <a:lnTo>
                  <a:pt x="594360" y="0"/>
                </a:lnTo>
                <a:cubicBezTo>
                  <a:pt x="659547" y="0"/>
                  <a:pt x="712470" y="52923"/>
                  <a:pt x="712470" y="118110"/>
                </a:cubicBezTo>
                <a:lnTo>
                  <a:pt x="712470" y="118110"/>
                </a:lnTo>
                <a:cubicBezTo>
                  <a:pt x="712470" y="183297"/>
                  <a:pt x="659547" y="236220"/>
                  <a:pt x="594360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FF2A6D">
              <a:alpha val="10196"/>
            </a:srgbClr>
          </a:solidFill>
          <a:ln w="10160">
            <a:solidFill>
              <a:srgbClr val="FF2A6D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1813322" y="5319594"/>
            <a:ext cx="762000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Instant ID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2611517" y="5323404"/>
            <a:ext cx="912495" cy="236220"/>
          </a:xfrm>
          <a:custGeom>
            <a:avLst/>
            <a:gdLst/>
            <a:ahLst/>
            <a:cxnLst/>
            <a:rect l="l" t="t" r="r" b="b"/>
            <a:pathLst>
              <a:path w="912495" h="236220">
                <a:moveTo>
                  <a:pt x="118110" y="0"/>
                </a:moveTo>
                <a:lnTo>
                  <a:pt x="794385" y="0"/>
                </a:lnTo>
                <a:cubicBezTo>
                  <a:pt x="859572" y="0"/>
                  <a:pt x="912495" y="52923"/>
                  <a:pt x="912495" y="118110"/>
                </a:cubicBezTo>
                <a:lnTo>
                  <a:pt x="912495" y="118110"/>
                </a:lnTo>
                <a:cubicBezTo>
                  <a:pt x="912495" y="183297"/>
                  <a:pt x="859572" y="236220"/>
                  <a:pt x="794385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FF2A6D">
              <a:alpha val="10196"/>
            </a:srgbClr>
          </a:solidFill>
          <a:ln w="10160">
            <a:solidFill>
              <a:srgbClr val="FF2A6D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2607707" y="5319594"/>
            <a:ext cx="962025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Vision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176010" y="3944183"/>
            <a:ext cx="5627370" cy="1817370"/>
          </a:xfrm>
          <a:custGeom>
            <a:avLst/>
            <a:gdLst/>
            <a:ahLst/>
            <a:cxnLst/>
            <a:rect l="l" t="t" r="r" b="b"/>
            <a:pathLst>
              <a:path w="5627370" h="1817370">
                <a:moveTo>
                  <a:pt x="152405" y="0"/>
                </a:moveTo>
                <a:lnTo>
                  <a:pt x="5474965" y="0"/>
                </a:lnTo>
                <a:cubicBezTo>
                  <a:pt x="5559136" y="0"/>
                  <a:pt x="5627370" y="68234"/>
                  <a:pt x="5627370" y="152405"/>
                </a:cubicBezTo>
                <a:lnTo>
                  <a:pt x="5627370" y="1664965"/>
                </a:lnTo>
                <a:cubicBezTo>
                  <a:pt x="5627370" y="1749136"/>
                  <a:pt x="5559136" y="1817370"/>
                  <a:pt x="5474965" y="1817370"/>
                </a:cubicBezTo>
                <a:lnTo>
                  <a:pt x="152405" y="1817370"/>
                </a:lnTo>
                <a:cubicBezTo>
                  <a:pt x="68234" y="1817370"/>
                  <a:pt x="0" y="1749136"/>
                  <a:pt x="0" y="1664965"/>
                </a:cubicBezTo>
                <a:lnTo>
                  <a:pt x="0" y="152405"/>
                </a:lnTo>
                <a:cubicBezTo>
                  <a:pt x="0" y="68290"/>
                  <a:pt x="68290" y="0"/>
                  <a:pt x="152405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00D4FF">
                <a:alpha val="30196"/>
              </a:srgbClr>
            </a:solidFill>
            <a:prstDash val="solid"/>
          </a:ln>
          <a:effectLst>
            <a:outerShdw blurRad="381000" dist="50800" dir="2700000" algn="bl" rotWithShape="0">
              <a:srgbClr val="B347FF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10584181" y="3947994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00D4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6370320" y="413849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00D4FF">
                  <a:alpha val="5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6441877" y="4214694"/>
            <a:ext cx="428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📲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941820" y="4233744"/>
            <a:ext cx="1514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WhatsApp Share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370320" y="4709994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Seamless </a:t>
            </a:r>
            <a:r>
              <a:rPr lang="en-US" sz="1200" b="1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Twilio integration</a:t>
            </a: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enables users to share listings, price estimates, and car details directly via WhatsApp to friends and family.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74130" y="5323404"/>
            <a:ext cx="731520" cy="236220"/>
          </a:xfrm>
          <a:custGeom>
            <a:avLst/>
            <a:gdLst/>
            <a:ahLst/>
            <a:cxnLst/>
            <a:rect l="l" t="t" r="r" b="b"/>
            <a:pathLst>
              <a:path w="731520" h="236220">
                <a:moveTo>
                  <a:pt x="118110" y="0"/>
                </a:moveTo>
                <a:lnTo>
                  <a:pt x="613410" y="0"/>
                </a:lnTo>
                <a:cubicBezTo>
                  <a:pt x="678597" y="0"/>
                  <a:pt x="731520" y="52923"/>
                  <a:pt x="731520" y="118110"/>
                </a:cubicBezTo>
                <a:lnTo>
                  <a:pt x="731520" y="118110"/>
                </a:lnTo>
                <a:cubicBezTo>
                  <a:pt x="731520" y="183297"/>
                  <a:pt x="678597" y="236220"/>
                  <a:pt x="613410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00D4FF">
              <a:alpha val="10196"/>
            </a:srgbClr>
          </a:soli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6370320" y="5319594"/>
            <a:ext cx="781050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Twilio API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185184" y="5323404"/>
            <a:ext cx="1045845" cy="236220"/>
          </a:xfrm>
          <a:custGeom>
            <a:avLst/>
            <a:gdLst/>
            <a:ahLst/>
            <a:cxnLst/>
            <a:rect l="l" t="t" r="r" b="b"/>
            <a:pathLst>
              <a:path w="1045845" h="236220">
                <a:moveTo>
                  <a:pt x="118110" y="0"/>
                </a:moveTo>
                <a:lnTo>
                  <a:pt x="927735" y="0"/>
                </a:lnTo>
                <a:cubicBezTo>
                  <a:pt x="992922" y="0"/>
                  <a:pt x="1045845" y="52923"/>
                  <a:pt x="1045845" y="118110"/>
                </a:cubicBezTo>
                <a:lnTo>
                  <a:pt x="1045845" y="118110"/>
                </a:lnTo>
                <a:cubicBezTo>
                  <a:pt x="1045845" y="183297"/>
                  <a:pt x="992922" y="236220"/>
                  <a:pt x="927735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00D4FF">
              <a:alpha val="10196"/>
            </a:srgbClr>
          </a:soli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7181374" y="5319594"/>
            <a:ext cx="1095375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One-Click Share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316516" y="5323404"/>
            <a:ext cx="864870" cy="236220"/>
          </a:xfrm>
          <a:custGeom>
            <a:avLst/>
            <a:gdLst/>
            <a:ahLst/>
            <a:cxnLst/>
            <a:rect l="l" t="t" r="r" b="b"/>
            <a:pathLst>
              <a:path w="864870" h="236220">
                <a:moveTo>
                  <a:pt x="118110" y="0"/>
                </a:moveTo>
                <a:lnTo>
                  <a:pt x="746760" y="0"/>
                </a:lnTo>
                <a:cubicBezTo>
                  <a:pt x="811947" y="0"/>
                  <a:pt x="864870" y="52923"/>
                  <a:pt x="864870" y="118110"/>
                </a:cubicBezTo>
                <a:lnTo>
                  <a:pt x="864870" y="118110"/>
                </a:lnTo>
                <a:cubicBezTo>
                  <a:pt x="864870" y="183297"/>
                  <a:pt x="811947" y="236220"/>
                  <a:pt x="746760" y="236220"/>
                </a:cubicBezTo>
                <a:lnTo>
                  <a:pt x="118110" y="236220"/>
                </a:lnTo>
                <a:cubicBezTo>
                  <a:pt x="52880" y="236220"/>
                  <a:pt x="0" y="183340"/>
                  <a:pt x="0" y="118110"/>
                </a:cubicBezTo>
                <a:lnTo>
                  <a:pt x="0" y="118110"/>
                </a:lnTo>
                <a:cubicBezTo>
                  <a:pt x="0" y="52880"/>
                  <a:pt x="52880" y="0"/>
                  <a:pt x="118110" y="0"/>
                </a:cubicBezTo>
                <a:close/>
              </a:path>
            </a:pathLst>
          </a:custGeom>
          <a:solidFill>
            <a:srgbClr val="00D4FF">
              <a:alpha val="10196"/>
            </a:srgbClr>
          </a:soli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8312706" y="5319594"/>
            <a:ext cx="914400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Social Ready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A0B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514350" y="571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90600" y="381000"/>
            <a:ext cx="3848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Technology Stack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9906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84810" y="1146810"/>
            <a:ext cx="6789420" cy="2807970"/>
          </a:xfrm>
          <a:custGeom>
            <a:avLst/>
            <a:gdLst/>
            <a:ahLst/>
            <a:cxnLst/>
            <a:rect l="l" t="t" r="r" b="b"/>
            <a:pathLst>
              <a:path w="6789420" h="2807970">
                <a:moveTo>
                  <a:pt x="152389" y="0"/>
                </a:moveTo>
                <a:lnTo>
                  <a:pt x="6637031" y="0"/>
                </a:lnTo>
                <a:cubicBezTo>
                  <a:pt x="6721193" y="0"/>
                  <a:pt x="6789420" y="68227"/>
                  <a:pt x="6789420" y="152389"/>
                </a:cubicBezTo>
                <a:lnTo>
                  <a:pt x="6789420" y="2655581"/>
                </a:lnTo>
                <a:cubicBezTo>
                  <a:pt x="6789420" y="2739743"/>
                  <a:pt x="6721193" y="2807970"/>
                  <a:pt x="6637031" y="2807970"/>
                </a:cubicBezTo>
                <a:lnTo>
                  <a:pt x="152389" y="2807970"/>
                </a:lnTo>
                <a:cubicBezTo>
                  <a:pt x="68227" y="2807970"/>
                  <a:pt x="0" y="2739743"/>
                  <a:pt x="0" y="2655581"/>
                </a:cubicBezTo>
                <a:lnTo>
                  <a:pt x="0" y="152389"/>
                </a:lnTo>
                <a:cubicBezTo>
                  <a:pt x="0" y="68283"/>
                  <a:pt x="68283" y="0"/>
                  <a:pt x="152389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64832" y="135064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64294" y="21431"/>
                </a:moveTo>
                <a:cubicBezTo>
                  <a:pt x="64294" y="15504"/>
                  <a:pt x="69082" y="10716"/>
                  <a:pt x="75009" y="10716"/>
                </a:cubicBezTo>
                <a:lnTo>
                  <a:pt x="96441" y="10716"/>
                </a:lnTo>
                <a:cubicBezTo>
                  <a:pt x="102368" y="10716"/>
                  <a:pt x="107156" y="15504"/>
                  <a:pt x="107156" y="21431"/>
                </a:cubicBezTo>
                <a:lnTo>
                  <a:pt x="107156" y="42863"/>
                </a:lnTo>
                <a:cubicBezTo>
                  <a:pt x="107156" y="48790"/>
                  <a:pt x="102368" y="53578"/>
                  <a:pt x="96441" y="53578"/>
                </a:cubicBezTo>
                <a:lnTo>
                  <a:pt x="93762" y="53578"/>
                </a:lnTo>
                <a:lnTo>
                  <a:pt x="93762" y="75009"/>
                </a:lnTo>
                <a:lnTo>
                  <a:pt x="133945" y="75009"/>
                </a:lnTo>
                <a:cubicBezTo>
                  <a:pt x="147273" y="75009"/>
                  <a:pt x="158055" y="85792"/>
                  <a:pt x="158055" y="99120"/>
                </a:cubicBezTo>
                <a:lnTo>
                  <a:pt x="158055" y="117872"/>
                </a:lnTo>
                <a:lnTo>
                  <a:pt x="160734" y="117872"/>
                </a:lnTo>
                <a:cubicBezTo>
                  <a:pt x="166661" y="117872"/>
                  <a:pt x="171450" y="122660"/>
                  <a:pt x="171450" y="128588"/>
                </a:cubicBezTo>
                <a:lnTo>
                  <a:pt x="171450" y="150019"/>
                </a:lnTo>
                <a:cubicBezTo>
                  <a:pt x="171450" y="155946"/>
                  <a:pt x="166661" y="160734"/>
                  <a:pt x="160734" y="160734"/>
                </a:cubicBezTo>
                <a:lnTo>
                  <a:pt x="139303" y="160734"/>
                </a:lnTo>
                <a:cubicBezTo>
                  <a:pt x="133376" y="160734"/>
                  <a:pt x="128588" y="155946"/>
                  <a:pt x="128588" y="150019"/>
                </a:cubicBezTo>
                <a:lnTo>
                  <a:pt x="128588" y="128588"/>
                </a:lnTo>
                <a:cubicBezTo>
                  <a:pt x="128588" y="122660"/>
                  <a:pt x="133376" y="117872"/>
                  <a:pt x="139303" y="117872"/>
                </a:cubicBezTo>
                <a:lnTo>
                  <a:pt x="141982" y="117872"/>
                </a:lnTo>
                <a:lnTo>
                  <a:pt x="141982" y="99120"/>
                </a:lnTo>
                <a:cubicBezTo>
                  <a:pt x="141982" y="94666"/>
                  <a:pt x="138399" y="91083"/>
                  <a:pt x="133945" y="91083"/>
                </a:cubicBezTo>
                <a:lnTo>
                  <a:pt x="93762" y="91083"/>
                </a:lnTo>
                <a:lnTo>
                  <a:pt x="93762" y="117872"/>
                </a:lnTo>
                <a:lnTo>
                  <a:pt x="96441" y="117872"/>
                </a:lnTo>
                <a:cubicBezTo>
                  <a:pt x="102368" y="117872"/>
                  <a:pt x="107156" y="122660"/>
                  <a:pt x="107156" y="128588"/>
                </a:cubicBezTo>
                <a:lnTo>
                  <a:pt x="107156" y="150019"/>
                </a:lnTo>
                <a:cubicBezTo>
                  <a:pt x="107156" y="155946"/>
                  <a:pt x="102368" y="160734"/>
                  <a:pt x="96441" y="160734"/>
                </a:cubicBezTo>
                <a:lnTo>
                  <a:pt x="75009" y="160734"/>
                </a:lnTo>
                <a:cubicBezTo>
                  <a:pt x="69082" y="160734"/>
                  <a:pt x="64294" y="155946"/>
                  <a:pt x="64294" y="150019"/>
                </a:cubicBezTo>
                <a:lnTo>
                  <a:pt x="64294" y="128588"/>
                </a:lnTo>
                <a:cubicBezTo>
                  <a:pt x="64294" y="122660"/>
                  <a:pt x="69082" y="117872"/>
                  <a:pt x="75009" y="117872"/>
                </a:cubicBezTo>
                <a:lnTo>
                  <a:pt x="77688" y="117872"/>
                </a:lnTo>
                <a:lnTo>
                  <a:pt x="77688" y="91083"/>
                </a:lnTo>
                <a:lnTo>
                  <a:pt x="37505" y="91083"/>
                </a:lnTo>
                <a:cubicBezTo>
                  <a:pt x="33051" y="91083"/>
                  <a:pt x="29468" y="94666"/>
                  <a:pt x="29468" y="99120"/>
                </a:cubicBezTo>
                <a:lnTo>
                  <a:pt x="29468" y="117872"/>
                </a:lnTo>
                <a:lnTo>
                  <a:pt x="32147" y="117872"/>
                </a:lnTo>
                <a:cubicBezTo>
                  <a:pt x="38074" y="117872"/>
                  <a:pt x="42863" y="122660"/>
                  <a:pt x="42863" y="128588"/>
                </a:cubicBezTo>
                <a:lnTo>
                  <a:pt x="42863" y="150019"/>
                </a:lnTo>
                <a:cubicBezTo>
                  <a:pt x="42863" y="155946"/>
                  <a:pt x="38074" y="160734"/>
                  <a:pt x="32147" y="160734"/>
                </a:cubicBezTo>
                <a:lnTo>
                  <a:pt x="10716" y="160734"/>
                </a:lnTo>
                <a:cubicBezTo>
                  <a:pt x="4789" y="160734"/>
                  <a:pt x="0" y="155946"/>
                  <a:pt x="0" y="150019"/>
                </a:cubicBezTo>
                <a:lnTo>
                  <a:pt x="0" y="128588"/>
                </a:lnTo>
                <a:cubicBezTo>
                  <a:pt x="0" y="122660"/>
                  <a:pt x="4789" y="117872"/>
                  <a:pt x="10716" y="117872"/>
                </a:cubicBezTo>
                <a:lnTo>
                  <a:pt x="13395" y="117872"/>
                </a:lnTo>
                <a:lnTo>
                  <a:pt x="13395" y="99120"/>
                </a:lnTo>
                <a:cubicBezTo>
                  <a:pt x="13395" y="85792"/>
                  <a:pt x="24177" y="75009"/>
                  <a:pt x="37505" y="75009"/>
                </a:cubicBezTo>
                <a:lnTo>
                  <a:pt x="77688" y="75009"/>
                </a:lnTo>
                <a:lnTo>
                  <a:pt x="77688" y="53578"/>
                </a:lnTo>
                <a:lnTo>
                  <a:pt x="75009" y="53578"/>
                </a:lnTo>
                <a:cubicBezTo>
                  <a:pt x="69082" y="53578"/>
                  <a:pt x="64294" y="48790"/>
                  <a:pt x="64294" y="42863"/>
                </a:cubicBezTo>
                <a:lnTo>
                  <a:pt x="64294" y="21431"/>
                </a:ln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60095" y="1303020"/>
            <a:ext cx="6343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44830" y="1687830"/>
            <a:ext cx="721995" cy="312420"/>
          </a:xfrm>
          <a:custGeom>
            <a:avLst/>
            <a:gdLst/>
            <a:ahLst/>
            <a:cxnLst/>
            <a:rect l="l" t="t" r="r" b="b"/>
            <a:pathLst>
              <a:path w="721995" h="312420">
                <a:moveTo>
                  <a:pt x="76199" y="0"/>
                </a:moveTo>
                <a:lnTo>
                  <a:pt x="645796" y="0"/>
                </a:lnTo>
                <a:cubicBezTo>
                  <a:pt x="687879" y="0"/>
                  <a:pt x="721995" y="34116"/>
                  <a:pt x="721995" y="76199"/>
                </a:cubicBezTo>
                <a:lnTo>
                  <a:pt x="721995" y="236221"/>
                </a:lnTo>
                <a:cubicBezTo>
                  <a:pt x="721995" y="278304"/>
                  <a:pt x="687879" y="312420"/>
                  <a:pt x="645796" y="312420"/>
                </a:cubicBezTo>
                <a:lnTo>
                  <a:pt x="76199" y="312420"/>
                </a:lnTo>
                <a:cubicBezTo>
                  <a:pt x="34144" y="312420"/>
                  <a:pt x="0" y="278276"/>
                  <a:pt x="0" y="23622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0D4FF">
              <a:alpha val="10196"/>
            </a:srgbClr>
          </a:solidFill>
          <a:ln w="10160">
            <a:solidFill>
              <a:srgbClr val="00D4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41020" y="1684020"/>
            <a:ext cx="78105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Browser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400175" y="176784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2E8F0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1689735" y="1687830"/>
            <a:ext cx="969645" cy="312420"/>
          </a:xfrm>
          <a:custGeom>
            <a:avLst/>
            <a:gdLst/>
            <a:ahLst/>
            <a:cxnLst/>
            <a:rect l="l" t="t" r="r" b="b"/>
            <a:pathLst>
              <a:path w="969645" h="312420">
                <a:moveTo>
                  <a:pt x="76199" y="0"/>
                </a:moveTo>
                <a:lnTo>
                  <a:pt x="893446" y="0"/>
                </a:lnTo>
                <a:cubicBezTo>
                  <a:pt x="935529" y="0"/>
                  <a:pt x="969645" y="34116"/>
                  <a:pt x="969645" y="76199"/>
                </a:cubicBezTo>
                <a:lnTo>
                  <a:pt x="969645" y="236221"/>
                </a:lnTo>
                <a:cubicBezTo>
                  <a:pt x="969645" y="278304"/>
                  <a:pt x="935529" y="312420"/>
                  <a:pt x="893446" y="312420"/>
                </a:cubicBezTo>
                <a:lnTo>
                  <a:pt x="76199" y="312420"/>
                </a:lnTo>
                <a:cubicBezTo>
                  <a:pt x="34144" y="312420"/>
                  <a:pt x="0" y="278276"/>
                  <a:pt x="0" y="23622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B347FF">
              <a:alpha val="10196"/>
            </a:srgbClr>
          </a:solidFill>
          <a:ln w="10160">
            <a:solidFill>
              <a:srgbClr val="B347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685925" y="1684020"/>
            <a:ext cx="102870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Django REST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341120" y="2080261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50423" y="149602"/>
                </a:moveTo>
                <a:cubicBezTo>
                  <a:pt x="54144" y="153323"/>
                  <a:pt x="60186" y="153323"/>
                  <a:pt x="63907" y="149602"/>
                </a:cubicBezTo>
                <a:lnTo>
                  <a:pt x="111532" y="101977"/>
                </a:lnTo>
                <a:cubicBezTo>
                  <a:pt x="115253" y="98256"/>
                  <a:pt x="115253" y="92214"/>
                  <a:pt x="111532" y="88493"/>
                </a:cubicBezTo>
                <a:cubicBezTo>
                  <a:pt x="107811" y="84773"/>
                  <a:pt x="101769" y="84773"/>
                  <a:pt x="98048" y="88493"/>
                </a:cubicBezTo>
                <a:lnTo>
                  <a:pt x="66675" y="119866"/>
                </a:lnTo>
                <a:lnTo>
                  <a:pt x="66675" y="9525"/>
                </a:lnTo>
                <a:cubicBezTo>
                  <a:pt x="66675" y="4256"/>
                  <a:pt x="62419" y="0"/>
                  <a:pt x="57150" y="0"/>
                </a:cubicBezTo>
                <a:cubicBezTo>
                  <a:pt x="51881" y="0"/>
                  <a:pt x="47625" y="4256"/>
                  <a:pt x="47625" y="9525"/>
                </a:cubicBezTo>
                <a:lnTo>
                  <a:pt x="47625" y="119866"/>
                </a:lnTo>
                <a:lnTo>
                  <a:pt x="16252" y="88493"/>
                </a:lnTo>
                <a:cubicBezTo>
                  <a:pt x="12531" y="84772"/>
                  <a:pt x="6489" y="84772"/>
                  <a:pt x="2768" y="88493"/>
                </a:cubicBezTo>
                <a:cubicBezTo>
                  <a:pt x="-953" y="92214"/>
                  <a:pt x="-953" y="98256"/>
                  <a:pt x="2768" y="101977"/>
                </a:cubicBezTo>
                <a:lnTo>
                  <a:pt x="50393" y="149602"/>
                </a:lnTo>
                <a:close/>
              </a:path>
            </a:pathLst>
          </a:custGeom>
          <a:solidFill>
            <a:srgbClr val="E2E8F0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1002030" y="2312671"/>
            <a:ext cx="1436370" cy="293370"/>
          </a:xfrm>
          <a:custGeom>
            <a:avLst/>
            <a:gdLst/>
            <a:ahLst/>
            <a:cxnLst/>
            <a:rect l="l" t="t" r="r" b="b"/>
            <a:pathLst>
              <a:path w="1436370" h="293370">
                <a:moveTo>
                  <a:pt x="76200" y="0"/>
                </a:moveTo>
                <a:lnTo>
                  <a:pt x="1360170" y="0"/>
                </a:lnTo>
                <a:cubicBezTo>
                  <a:pt x="1402254" y="0"/>
                  <a:pt x="1436370" y="34116"/>
                  <a:pt x="1436370" y="76200"/>
                </a:cubicBezTo>
                <a:lnTo>
                  <a:pt x="1436370" y="217170"/>
                </a:lnTo>
                <a:cubicBezTo>
                  <a:pt x="1436370" y="259254"/>
                  <a:pt x="1402254" y="293370"/>
                  <a:pt x="1360170" y="293370"/>
                </a:cubicBezTo>
                <a:lnTo>
                  <a:pt x="76200" y="293370"/>
                </a:lnTo>
                <a:cubicBezTo>
                  <a:pt x="34144" y="293370"/>
                  <a:pt x="0" y="259226"/>
                  <a:pt x="0" y="21717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1A1D29"/>
          </a:soli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1439585" y="2388870"/>
            <a:ext cx="142875" cy="114300"/>
          </a:xfrm>
          <a:custGeom>
            <a:avLst/>
            <a:gdLst/>
            <a:ahLst/>
            <a:cxnLst/>
            <a:rect l="l" t="t" r="r" b="b"/>
            <a:pathLst>
              <a:path w="142875" h="114300">
                <a:moveTo>
                  <a:pt x="78581" y="0"/>
                </a:moveTo>
                <a:cubicBezTo>
                  <a:pt x="78581" y="-3951"/>
                  <a:pt x="75389" y="-7144"/>
                  <a:pt x="71438" y="-7144"/>
                </a:cubicBezTo>
                <a:cubicBezTo>
                  <a:pt x="67486" y="-7144"/>
                  <a:pt x="64294" y="-3951"/>
                  <a:pt x="64294" y="0"/>
                </a:cubicBezTo>
                <a:lnTo>
                  <a:pt x="64294" y="14288"/>
                </a:lnTo>
                <a:lnTo>
                  <a:pt x="42863" y="14288"/>
                </a:lnTo>
                <a:cubicBezTo>
                  <a:pt x="31031" y="14288"/>
                  <a:pt x="21431" y="23887"/>
                  <a:pt x="21431" y="35719"/>
                </a:cubicBezTo>
                <a:lnTo>
                  <a:pt x="21431" y="85725"/>
                </a:lnTo>
                <a:cubicBezTo>
                  <a:pt x="21431" y="97557"/>
                  <a:pt x="31031" y="107156"/>
                  <a:pt x="42863" y="107156"/>
                </a:cubicBezTo>
                <a:lnTo>
                  <a:pt x="100013" y="107156"/>
                </a:lnTo>
                <a:cubicBezTo>
                  <a:pt x="111844" y="107156"/>
                  <a:pt x="121444" y="97557"/>
                  <a:pt x="121444" y="85725"/>
                </a:cubicBezTo>
                <a:lnTo>
                  <a:pt x="121444" y="35719"/>
                </a:lnTo>
                <a:cubicBezTo>
                  <a:pt x="121444" y="23887"/>
                  <a:pt x="111844" y="14288"/>
                  <a:pt x="100013" y="14288"/>
                </a:cubicBezTo>
                <a:lnTo>
                  <a:pt x="78581" y="14288"/>
                </a:lnTo>
                <a:lnTo>
                  <a:pt x="78581" y="0"/>
                </a:lnTo>
                <a:close/>
                <a:moveTo>
                  <a:pt x="35719" y="82153"/>
                </a:moveTo>
                <a:cubicBezTo>
                  <a:pt x="35719" y="79184"/>
                  <a:pt x="38107" y="76795"/>
                  <a:pt x="41077" y="76795"/>
                </a:cubicBezTo>
                <a:lnTo>
                  <a:pt x="48220" y="76795"/>
                </a:lnTo>
                <a:cubicBezTo>
                  <a:pt x="51189" y="76795"/>
                  <a:pt x="53578" y="79184"/>
                  <a:pt x="53578" y="82153"/>
                </a:cubicBezTo>
                <a:cubicBezTo>
                  <a:pt x="53578" y="85122"/>
                  <a:pt x="51189" y="87511"/>
                  <a:pt x="48220" y="87511"/>
                </a:cubicBezTo>
                <a:lnTo>
                  <a:pt x="41077" y="87511"/>
                </a:lnTo>
                <a:cubicBezTo>
                  <a:pt x="38107" y="87511"/>
                  <a:pt x="35719" y="85122"/>
                  <a:pt x="35719" y="82153"/>
                </a:cubicBezTo>
                <a:close/>
                <a:moveTo>
                  <a:pt x="62508" y="82153"/>
                </a:moveTo>
                <a:cubicBezTo>
                  <a:pt x="62508" y="79184"/>
                  <a:pt x="64897" y="76795"/>
                  <a:pt x="67866" y="76795"/>
                </a:cubicBezTo>
                <a:lnTo>
                  <a:pt x="75009" y="76795"/>
                </a:lnTo>
                <a:cubicBezTo>
                  <a:pt x="77978" y="76795"/>
                  <a:pt x="80367" y="79184"/>
                  <a:pt x="80367" y="82153"/>
                </a:cubicBezTo>
                <a:cubicBezTo>
                  <a:pt x="80367" y="85122"/>
                  <a:pt x="77978" y="87511"/>
                  <a:pt x="75009" y="87511"/>
                </a:cubicBezTo>
                <a:lnTo>
                  <a:pt x="67866" y="87511"/>
                </a:lnTo>
                <a:cubicBezTo>
                  <a:pt x="64897" y="87511"/>
                  <a:pt x="62508" y="85122"/>
                  <a:pt x="62508" y="82153"/>
                </a:cubicBezTo>
                <a:close/>
                <a:moveTo>
                  <a:pt x="89297" y="82153"/>
                </a:moveTo>
                <a:cubicBezTo>
                  <a:pt x="89297" y="79184"/>
                  <a:pt x="91686" y="76795"/>
                  <a:pt x="94655" y="76795"/>
                </a:cubicBezTo>
                <a:lnTo>
                  <a:pt x="101798" y="76795"/>
                </a:lnTo>
                <a:cubicBezTo>
                  <a:pt x="104768" y="76795"/>
                  <a:pt x="107156" y="79184"/>
                  <a:pt x="107156" y="82153"/>
                </a:cubicBezTo>
                <a:cubicBezTo>
                  <a:pt x="107156" y="85122"/>
                  <a:pt x="104768" y="87511"/>
                  <a:pt x="101798" y="87511"/>
                </a:cubicBezTo>
                <a:lnTo>
                  <a:pt x="94655" y="87511"/>
                </a:lnTo>
                <a:cubicBezTo>
                  <a:pt x="91686" y="87511"/>
                  <a:pt x="89297" y="85122"/>
                  <a:pt x="89297" y="82153"/>
                </a:cubicBezTo>
                <a:close/>
                <a:moveTo>
                  <a:pt x="50006" y="39291"/>
                </a:moveTo>
                <a:cubicBezTo>
                  <a:pt x="55920" y="39291"/>
                  <a:pt x="60722" y="44092"/>
                  <a:pt x="60722" y="50006"/>
                </a:cubicBezTo>
                <a:cubicBezTo>
                  <a:pt x="60722" y="55920"/>
                  <a:pt x="55920" y="60722"/>
                  <a:pt x="50006" y="60722"/>
                </a:cubicBezTo>
                <a:cubicBezTo>
                  <a:pt x="44092" y="60722"/>
                  <a:pt x="39291" y="55920"/>
                  <a:pt x="39291" y="50006"/>
                </a:cubicBezTo>
                <a:cubicBezTo>
                  <a:pt x="39291" y="44092"/>
                  <a:pt x="44092" y="39291"/>
                  <a:pt x="50006" y="39291"/>
                </a:cubicBezTo>
                <a:close/>
                <a:moveTo>
                  <a:pt x="82153" y="50006"/>
                </a:moveTo>
                <a:cubicBezTo>
                  <a:pt x="82153" y="44092"/>
                  <a:pt x="86955" y="39291"/>
                  <a:pt x="92869" y="39291"/>
                </a:cubicBezTo>
                <a:cubicBezTo>
                  <a:pt x="98783" y="39291"/>
                  <a:pt x="103584" y="44092"/>
                  <a:pt x="103584" y="50006"/>
                </a:cubicBezTo>
                <a:cubicBezTo>
                  <a:pt x="103584" y="55920"/>
                  <a:pt x="98783" y="60722"/>
                  <a:pt x="92869" y="60722"/>
                </a:cubicBezTo>
                <a:cubicBezTo>
                  <a:pt x="86955" y="60722"/>
                  <a:pt x="82153" y="55920"/>
                  <a:pt x="82153" y="50006"/>
                </a:cubicBezTo>
                <a:close/>
                <a:moveTo>
                  <a:pt x="14288" y="50006"/>
                </a:moveTo>
                <a:cubicBezTo>
                  <a:pt x="14288" y="46055"/>
                  <a:pt x="11095" y="42863"/>
                  <a:pt x="7144" y="42863"/>
                </a:cubicBezTo>
                <a:cubicBezTo>
                  <a:pt x="3192" y="42863"/>
                  <a:pt x="0" y="46055"/>
                  <a:pt x="0" y="50006"/>
                </a:cubicBezTo>
                <a:lnTo>
                  <a:pt x="0" y="71438"/>
                </a:lnTo>
                <a:cubicBezTo>
                  <a:pt x="0" y="75389"/>
                  <a:pt x="3192" y="78581"/>
                  <a:pt x="7144" y="78581"/>
                </a:cubicBezTo>
                <a:cubicBezTo>
                  <a:pt x="11095" y="78581"/>
                  <a:pt x="14288" y="75389"/>
                  <a:pt x="14288" y="71438"/>
                </a:cubicBezTo>
                <a:lnTo>
                  <a:pt x="14288" y="50006"/>
                </a:lnTo>
                <a:close/>
                <a:moveTo>
                  <a:pt x="135731" y="42863"/>
                </a:moveTo>
                <a:cubicBezTo>
                  <a:pt x="131780" y="42863"/>
                  <a:pt x="128588" y="46055"/>
                  <a:pt x="128588" y="50006"/>
                </a:cubicBezTo>
                <a:lnTo>
                  <a:pt x="128588" y="71438"/>
                </a:lnTo>
                <a:cubicBezTo>
                  <a:pt x="128588" y="75389"/>
                  <a:pt x="131780" y="78581"/>
                  <a:pt x="135731" y="78581"/>
                </a:cubicBezTo>
                <a:cubicBezTo>
                  <a:pt x="139683" y="78581"/>
                  <a:pt x="142875" y="75389"/>
                  <a:pt x="142875" y="71438"/>
                </a:cubicBezTo>
                <a:lnTo>
                  <a:pt x="142875" y="50006"/>
                </a:lnTo>
                <a:cubicBezTo>
                  <a:pt x="142875" y="46055"/>
                  <a:pt x="139683" y="42863"/>
                  <a:pt x="135731" y="42863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112520" y="2308861"/>
            <a:ext cx="1343025" cy="285750"/>
          </a:xfrm>
          <a:prstGeom prst="rect">
            <a:avLst/>
          </a:prstGeom>
          <a:noFill/>
          <a:ln/>
        </p:spPr>
        <p:txBody>
          <a:bodyPr wrap="square" lIns="76200" tIns="57150" rIns="76200" bIns="5715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Chatbot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2526030" y="2312671"/>
            <a:ext cx="1436370" cy="293370"/>
          </a:xfrm>
          <a:custGeom>
            <a:avLst/>
            <a:gdLst/>
            <a:ahLst/>
            <a:cxnLst/>
            <a:rect l="l" t="t" r="r" b="b"/>
            <a:pathLst>
              <a:path w="1436370" h="293370">
                <a:moveTo>
                  <a:pt x="76200" y="0"/>
                </a:moveTo>
                <a:lnTo>
                  <a:pt x="1360170" y="0"/>
                </a:lnTo>
                <a:cubicBezTo>
                  <a:pt x="1402254" y="0"/>
                  <a:pt x="1436370" y="34116"/>
                  <a:pt x="1436370" y="76200"/>
                </a:cubicBezTo>
                <a:lnTo>
                  <a:pt x="1436370" y="217170"/>
                </a:lnTo>
                <a:cubicBezTo>
                  <a:pt x="1436370" y="259254"/>
                  <a:pt x="1402254" y="293370"/>
                  <a:pt x="1360170" y="293370"/>
                </a:cubicBezTo>
                <a:lnTo>
                  <a:pt x="76200" y="293370"/>
                </a:lnTo>
                <a:cubicBezTo>
                  <a:pt x="34144" y="293370"/>
                  <a:pt x="0" y="259226"/>
                  <a:pt x="0" y="21717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1A1D29"/>
          </a:soli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2916793" y="2388870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14288" y="0"/>
                </a:moveTo>
                <a:cubicBezTo>
                  <a:pt x="6407" y="0"/>
                  <a:pt x="0" y="6407"/>
                  <a:pt x="0" y="14288"/>
                </a:cubicBezTo>
                <a:lnTo>
                  <a:pt x="0" y="100013"/>
                </a:lnTo>
                <a:cubicBezTo>
                  <a:pt x="0" y="107893"/>
                  <a:pt x="6407" y="114300"/>
                  <a:pt x="14288" y="114300"/>
                </a:cubicBezTo>
                <a:lnTo>
                  <a:pt x="71438" y="114300"/>
                </a:lnTo>
                <a:cubicBezTo>
                  <a:pt x="79318" y="114300"/>
                  <a:pt x="85725" y="107893"/>
                  <a:pt x="85725" y="100013"/>
                </a:cubicBezTo>
                <a:lnTo>
                  <a:pt x="85725" y="14288"/>
                </a:lnTo>
                <a:cubicBezTo>
                  <a:pt x="85725" y="6407"/>
                  <a:pt x="79318" y="0"/>
                  <a:pt x="71438" y="0"/>
                </a:cubicBezTo>
                <a:lnTo>
                  <a:pt x="14288" y="0"/>
                </a:lnTo>
                <a:close/>
                <a:moveTo>
                  <a:pt x="21431" y="14288"/>
                </a:moveTo>
                <a:lnTo>
                  <a:pt x="64294" y="14288"/>
                </a:lnTo>
                <a:cubicBezTo>
                  <a:pt x="68245" y="14288"/>
                  <a:pt x="71438" y="17480"/>
                  <a:pt x="71438" y="21431"/>
                </a:cubicBezTo>
                <a:lnTo>
                  <a:pt x="71438" y="28575"/>
                </a:lnTo>
                <a:cubicBezTo>
                  <a:pt x="71438" y="32526"/>
                  <a:pt x="68245" y="35719"/>
                  <a:pt x="64294" y="35719"/>
                </a:cubicBezTo>
                <a:lnTo>
                  <a:pt x="21431" y="35719"/>
                </a:lnTo>
                <a:cubicBezTo>
                  <a:pt x="17480" y="35719"/>
                  <a:pt x="14288" y="32526"/>
                  <a:pt x="14288" y="28575"/>
                </a:cubicBezTo>
                <a:lnTo>
                  <a:pt x="14288" y="21431"/>
                </a:lnTo>
                <a:cubicBezTo>
                  <a:pt x="14288" y="17480"/>
                  <a:pt x="17480" y="14288"/>
                  <a:pt x="21431" y="14288"/>
                </a:cubicBezTo>
                <a:close/>
                <a:moveTo>
                  <a:pt x="25003" y="51792"/>
                </a:moveTo>
                <a:cubicBezTo>
                  <a:pt x="25003" y="54749"/>
                  <a:pt x="22602" y="57150"/>
                  <a:pt x="19645" y="57150"/>
                </a:cubicBezTo>
                <a:cubicBezTo>
                  <a:pt x="16688" y="57150"/>
                  <a:pt x="14288" y="54749"/>
                  <a:pt x="14288" y="51792"/>
                </a:cubicBezTo>
                <a:cubicBezTo>
                  <a:pt x="14288" y="48835"/>
                  <a:pt x="16688" y="46434"/>
                  <a:pt x="19645" y="46434"/>
                </a:cubicBezTo>
                <a:cubicBezTo>
                  <a:pt x="22602" y="46434"/>
                  <a:pt x="25003" y="48835"/>
                  <a:pt x="25003" y="51792"/>
                </a:cubicBezTo>
                <a:close/>
                <a:moveTo>
                  <a:pt x="42863" y="57150"/>
                </a:moveTo>
                <a:cubicBezTo>
                  <a:pt x="39905" y="57150"/>
                  <a:pt x="37505" y="54749"/>
                  <a:pt x="37505" y="51792"/>
                </a:cubicBezTo>
                <a:cubicBezTo>
                  <a:pt x="37505" y="48835"/>
                  <a:pt x="39905" y="46434"/>
                  <a:pt x="42863" y="46434"/>
                </a:cubicBezTo>
                <a:cubicBezTo>
                  <a:pt x="45820" y="46434"/>
                  <a:pt x="48220" y="48835"/>
                  <a:pt x="48220" y="51792"/>
                </a:cubicBezTo>
                <a:cubicBezTo>
                  <a:pt x="48220" y="54749"/>
                  <a:pt x="45820" y="57150"/>
                  <a:pt x="42863" y="57150"/>
                </a:cubicBezTo>
                <a:close/>
                <a:moveTo>
                  <a:pt x="71438" y="51792"/>
                </a:moveTo>
                <a:cubicBezTo>
                  <a:pt x="71438" y="54749"/>
                  <a:pt x="69037" y="57150"/>
                  <a:pt x="66080" y="57150"/>
                </a:cubicBezTo>
                <a:cubicBezTo>
                  <a:pt x="63123" y="57150"/>
                  <a:pt x="60722" y="54749"/>
                  <a:pt x="60722" y="51792"/>
                </a:cubicBezTo>
                <a:cubicBezTo>
                  <a:pt x="60722" y="48835"/>
                  <a:pt x="63123" y="46434"/>
                  <a:pt x="66080" y="46434"/>
                </a:cubicBezTo>
                <a:cubicBezTo>
                  <a:pt x="69037" y="46434"/>
                  <a:pt x="71438" y="48835"/>
                  <a:pt x="71438" y="51792"/>
                </a:cubicBezTo>
                <a:close/>
                <a:moveTo>
                  <a:pt x="19645" y="78581"/>
                </a:moveTo>
                <a:cubicBezTo>
                  <a:pt x="16688" y="78581"/>
                  <a:pt x="14288" y="76180"/>
                  <a:pt x="14288" y="73223"/>
                </a:cubicBezTo>
                <a:cubicBezTo>
                  <a:pt x="14288" y="70266"/>
                  <a:pt x="16688" y="67866"/>
                  <a:pt x="19645" y="67866"/>
                </a:cubicBezTo>
                <a:cubicBezTo>
                  <a:pt x="22602" y="67866"/>
                  <a:pt x="25003" y="70266"/>
                  <a:pt x="25003" y="73223"/>
                </a:cubicBezTo>
                <a:cubicBezTo>
                  <a:pt x="25003" y="76180"/>
                  <a:pt x="22602" y="78581"/>
                  <a:pt x="19645" y="78581"/>
                </a:cubicBezTo>
                <a:close/>
                <a:moveTo>
                  <a:pt x="48220" y="73223"/>
                </a:moveTo>
                <a:cubicBezTo>
                  <a:pt x="48220" y="76180"/>
                  <a:pt x="45820" y="78581"/>
                  <a:pt x="42863" y="78581"/>
                </a:cubicBezTo>
                <a:cubicBezTo>
                  <a:pt x="39905" y="78581"/>
                  <a:pt x="37505" y="76180"/>
                  <a:pt x="37505" y="73223"/>
                </a:cubicBezTo>
                <a:cubicBezTo>
                  <a:pt x="37505" y="70266"/>
                  <a:pt x="39905" y="67866"/>
                  <a:pt x="42863" y="67866"/>
                </a:cubicBezTo>
                <a:cubicBezTo>
                  <a:pt x="45820" y="67866"/>
                  <a:pt x="48220" y="70266"/>
                  <a:pt x="48220" y="73223"/>
                </a:cubicBezTo>
                <a:close/>
                <a:moveTo>
                  <a:pt x="66080" y="78581"/>
                </a:moveTo>
                <a:cubicBezTo>
                  <a:pt x="63123" y="78581"/>
                  <a:pt x="60722" y="76180"/>
                  <a:pt x="60722" y="73223"/>
                </a:cubicBezTo>
                <a:cubicBezTo>
                  <a:pt x="60722" y="70266"/>
                  <a:pt x="63123" y="67866"/>
                  <a:pt x="66080" y="67866"/>
                </a:cubicBezTo>
                <a:cubicBezTo>
                  <a:pt x="69037" y="67866"/>
                  <a:pt x="71438" y="70266"/>
                  <a:pt x="71438" y="73223"/>
                </a:cubicBezTo>
                <a:cubicBezTo>
                  <a:pt x="71438" y="76180"/>
                  <a:pt x="69037" y="78581"/>
                  <a:pt x="66080" y="78581"/>
                </a:cubicBezTo>
                <a:close/>
                <a:moveTo>
                  <a:pt x="14288" y="94655"/>
                </a:moveTo>
                <a:cubicBezTo>
                  <a:pt x="14288" y="91686"/>
                  <a:pt x="16676" y="89297"/>
                  <a:pt x="19645" y="89297"/>
                </a:cubicBezTo>
                <a:lnTo>
                  <a:pt x="44648" y="89297"/>
                </a:lnTo>
                <a:cubicBezTo>
                  <a:pt x="47618" y="89297"/>
                  <a:pt x="50006" y="91686"/>
                  <a:pt x="50006" y="94655"/>
                </a:cubicBezTo>
                <a:cubicBezTo>
                  <a:pt x="50006" y="97624"/>
                  <a:pt x="47618" y="100013"/>
                  <a:pt x="44648" y="100013"/>
                </a:cubicBezTo>
                <a:lnTo>
                  <a:pt x="19645" y="100013"/>
                </a:lnTo>
                <a:cubicBezTo>
                  <a:pt x="16676" y="100013"/>
                  <a:pt x="14288" y="97624"/>
                  <a:pt x="14288" y="94655"/>
                </a:cubicBezTo>
                <a:close/>
                <a:moveTo>
                  <a:pt x="66080" y="89297"/>
                </a:moveTo>
                <a:cubicBezTo>
                  <a:pt x="69049" y="89297"/>
                  <a:pt x="71438" y="91686"/>
                  <a:pt x="71438" y="94655"/>
                </a:cubicBezTo>
                <a:cubicBezTo>
                  <a:pt x="71438" y="97624"/>
                  <a:pt x="69049" y="100013"/>
                  <a:pt x="66080" y="100013"/>
                </a:cubicBezTo>
                <a:cubicBezTo>
                  <a:pt x="63111" y="100013"/>
                  <a:pt x="60722" y="97624"/>
                  <a:pt x="60722" y="94655"/>
                </a:cubicBezTo>
                <a:cubicBezTo>
                  <a:pt x="60722" y="91686"/>
                  <a:pt x="63111" y="89297"/>
                  <a:pt x="66080" y="89297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2636520" y="2308861"/>
            <a:ext cx="1343025" cy="285750"/>
          </a:xfrm>
          <a:prstGeom prst="rect">
            <a:avLst/>
          </a:prstGeom>
          <a:noFill/>
          <a:ln/>
        </p:spPr>
        <p:txBody>
          <a:bodyPr wrap="square" lIns="76200" tIns="57150" rIns="76200" bIns="5715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Crisp Logic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050030" y="2312671"/>
            <a:ext cx="1436370" cy="293370"/>
          </a:xfrm>
          <a:custGeom>
            <a:avLst/>
            <a:gdLst/>
            <a:ahLst/>
            <a:cxnLst/>
            <a:rect l="l" t="t" r="r" b="b"/>
            <a:pathLst>
              <a:path w="1436370" h="293370">
                <a:moveTo>
                  <a:pt x="76200" y="0"/>
                </a:moveTo>
                <a:lnTo>
                  <a:pt x="1360170" y="0"/>
                </a:lnTo>
                <a:cubicBezTo>
                  <a:pt x="1402254" y="0"/>
                  <a:pt x="1436370" y="34116"/>
                  <a:pt x="1436370" y="76200"/>
                </a:cubicBezTo>
                <a:lnTo>
                  <a:pt x="1436370" y="217170"/>
                </a:lnTo>
                <a:cubicBezTo>
                  <a:pt x="1436370" y="259254"/>
                  <a:pt x="1402254" y="293370"/>
                  <a:pt x="1360170" y="293370"/>
                </a:cubicBezTo>
                <a:lnTo>
                  <a:pt x="76200" y="293370"/>
                </a:lnTo>
                <a:cubicBezTo>
                  <a:pt x="34144" y="293370"/>
                  <a:pt x="0" y="259226"/>
                  <a:pt x="0" y="21717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1A1D29"/>
          </a:solidFill>
          <a:ln w="10160">
            <a:solidFill>
              <a:srgbClr val="FF2A6D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4540687" y="238887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4294" y="7144"/>
                </a:moveTo>
                <a:cubicBezTo>
                  <a:pt x="46256" y="7144"/>
                  <a:pt x="31812" y="15359"/>
                  <a:pt x="21297" y="25137"/>
                </a:cubicBezTo>
                <a:cubicBezTo>
                  <a:pt x="10850" y="34848"/>
                  <a:pt x="3862" y="46434"/>
                  <a:pt x="536" y="54404"/>
                </a:cubicBezTo>
                <a:cubicBezTo>
                  <a:pt x="-201" y="56168"/>
                  <a:pt x="-201" y="58132"/>
                  <a:pt x="536" y="59896"/>
                </a:cubicBezTo>
                <a:cubicBezTo>
                  <a:pt x="3862" y="67866"/>
                  <a:pt x="10850" y="79474"/>
                  <a:pt x="21297" y="89163"/>
                </a:cubicBezTo>
                <a:cubicBezTo>
                  <a:pt x="31812" y="98919"/>
                  <a:pt x="46256" y="107156"/>
                  <a:pt x="64294" y="107156"/>
                </a:cubicBezTo>
                <a:cubicBezTo>
                  <a:pt x="82332" y="107156"/>
                  <a:pt x="96775" y="98941"/>
                  <a:pt x="107290" y="89163"/>
                </a:cubicBezTo>
                <a:cubicBezTo>
                  <a:pt x="117738" y="79452"/>
                  <a:pt x="124725" y="67866"/>
                  <a:pt x="128052" y="59896"/>
                </a:cubicBezTo>
                <a:cubicBezTo>
                  <a:pt x="128788" y="58132"/>
                  <a:pt x="128788" y="56168"/>
                  <a:pt x="128052" y="54404"/>
                </a:cubicBezTo>
                <a:cubicBezTo>
                  <a:pt x="124725" y="46434"/>
                  <a:pt x="117738" y="34826"/>
                  <a:pt x="107290" y="25137"/>
                </a:cubicBezTo>
                <a:cubicBezTo>
                  <a:pt x="96775" y="15381"/>
                  <a:pt x="82332" y="7144"/>
                  <a:pt x="64294" y="7144"/>
                </a:cubicBezTo>
                <a:close/>
                <a:moveTo>
                  <a:pt x="32147" y="57150"/>
                </a:moveTo>
                <a:cubicBezTo>
                  <a:pt x="32147" y="39408"/>
                  <a:pt x="46551" y="25003"/>
                  <a:pt x="64294" y="25003"/>
                </a:cubicBezTo>
                <a:cubicBezTo>
                  <a:pt x="82036" y="25003"/>
                  <a:pt x="96441" y="39408"/>
                  <a:pt x="96441" y="57150"/>
                </a:cubicBezTo>
                <a:cubicBezTo>
                  <a:pt x="96441" y="74892"/>
                  <a:pt x="82036" y="89297"/>
                  <a:pt x="64294" y="89297"/>
                </a:cubicBezTo>
                <a:cubicBezTo>
                  <a:pt x="46551" y="89297"/>
                  <a:pt x="32147" y="74892"/>
                  <a:pt x="32147" y="57150"/>
                </a:cubicBezTo>
                <a:close/>
                <a:moveTo>
                  <a:pt x="64294" y="42863"/>
                </a:moveTo>
                <a:cubicBezTo>
                  <a:pt x="64294" y="50743"/>
                  <a:pt x="57887" y="57150"/>
                  <a:pt x="50006" y="57150"/>
                </a:cubicBezTo>
                <a:cubicBezTo>
                  <a:pt x="47439" y="57150"/>
                  <a:pt x="45028" y="56480"/>
                  <a:pt x="42929" y="55275"/>
                </a:cubicBezTo>
                <a:cubicBezTo>
                  <a:pt x="42706" y="57708"/>
                  <a:pt x="42907" y="60208"/>
                  <a:pt x="43577" y="62686"/>
                </a:cubicBezTo>
                <a:cubicBezTo>
                  <a:pt x="46635" y="74116"/>
                  <a:pt x="58400" y="80903"/>
                  <a:pt x="69830" y="77845"/>
                </a:cubicBezTo>
                <a:cubicBezTo>
                  <a:pt x="81260" y="74786"/>
                  <a:pt x="88047" y="63021"/>
                  <a:pt x="84988" y="51591"/>
                </a:cubicBezTo>
                <a:cubicBezTo>
                  <a:pt x="82265" y="41389"/>
                  <a:pt x="72598" y="34893"/>
                  <a:pt x="62419" y="35786"/>
                </a:cubicBezTo>
                <a:cubicBezTo>
                  <a:pt x="63602" y="37862"/>
                  <a:pt x="64294" y="40273"/>
                  <a:pt x="64294" y="42863"/>
                </a:cubicBezTo>
                <a:close/>
              </a:path>
            </a:pathLst>
          </a:custGeom>
          <a:solidFill>
            <a:srgbClr val="FF2A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4160520" y="2308861"/>
            <a:ext cx="1343025" cy="285750"/>
          </a:xfrm>
          <a:prstGeom prst="rect">
            <a:avLst/>
          </a:prstGeom>
          <a:noFill/>
          <a:ln/>
        </p:spPr>
        <p:txBody>
          <a:bodyPr wrap="square" lIns="76200" tIns="57150" rIns="76200" bIns="5715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Vision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574030" y="2312671"/>
            <a:ext cx="1436370" cy="293370"/>
          </a:xfrm>
          <a:custGeom>
            <a:avLst/>
            <a:gdLst/>
            <a:ahLst/>
            <a:cxnLst/>
            <a:rect l="l" t="t" r="r" b="b"/>
            <a:pathLst>
              <a:path w="1436370" h="293370">
                <a:moveTo>
                  <a:pt x="76200" y="0"/>
                </a:moveTo>
                <a:lnTo>
                  <a:pt x="1360170" y="0"/>
                </a:lnTo>
                <a:cubicBezTo>
                  <a:pt x="1402254" y="0"/>
                  <a:pt x="1436370" y="34116"/>
                  <a:pt x="1436370" y="76200"/>
                </a:cubicBezTo>
                <a:lnTo>
                  <a:pt x="1436370" y="217170"/>
                </a:lnTo>
                <a:cubicBezTo>
                  <a:pt x="1436370" y="259254"/>
                  <a:pt x="1402254" y="293370"/>
                  <a:pt x="1360170" y="293370"/>
                </a:cubicBezTo>
                <a:lnTo>
                  <a:pt x="76200" y="293370"/>
                </a:lnTo>
                <a:cubicBezTo>
                  <a:pt x="34144" y="293370"/>
                  <a:pt x="0" y="259226"/>
                  <a:pt x="0" y="21717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1A1D29"/>
          </a:soli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5963126" y="238887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85033" y="21677"/>
                </a:moveTo>
                <a:cubicBezTo>
                  <a:pt x="75679" y="12301"/>
                  <a:pt x="63222" y="7144"/>
                  <a:pt x="49984" y="7144"/>
                </a:cubicBezTo>
                <a:cubicBezTo>
                  <a:pt x="22659" y="7144"/>
                  <a:pt x="424" y="29379"/>
                  <a:pt x="424" y="56704"/>
                </a:cubicBezTo>
                <a:cubicBezTo>
                  <a:pt x="424" y="65432"/>
                  <a:pt x="2701" y="73960"/>
                  <a:pt x="7032" y="81483"/>
                </a:cubicBezTo>
                <a:lnTo>
                  <a:pt x="0" y="107156"/>
                </a:lnTo>
                <a:lnTo>
                  <a:pt x="26276" y="100258"/>
                </a:lnTo>
                <a:cubicBezTo>
                  <a:pt x="33509" y="104209"/>
                  <a:pt x="41657" y="106286"/>
                  <a:pt x="49962" y="106286"/>
                </a:cubicBezTo>
                <a:lnTo>
                  <a:pt x="49984" y="106286"/>
                </a:lnTo>
                <a:cubicBezTo>
                  <a:pt x="77286" y="106286"/>
                  <a:pt x="100013" y="84051"/>
                  <a:pt x="100013" y="56726"/>
                </a:cubicBezTo>
                <a:cubicBezTo>
                  <a:pt x="100013" y="43488"/>
                  <a:pt x="94387" y="31053"/>
                  <a:pt x="85033" y="21677"/>
                </a:cubicBezTo>
                <a:close/>
                <a:moveTo>
                  <a:pt x="49984" y="97936"/>
                </a:moveTo>
                <a:cubicBezTo>
                  <a:pt x="42572" y="97936"/>
                  <a:pt x="35317" y="95949"/>
                  <a:pt x="28999" y="92199"/>
                </a:cubicBezTo>
                <a:lnTo>
                  <a:pt x="27503" y="91306"/>
                </a:lnTo>
                <a:lnTo>
                  <a:pt x="11921" y="95391"/>
                </a:lnTo>
                <a:lnTo>
                  <a:pt x="16073" y="80189"/>
                </a:lnTo>
                <a:lnTo>
                  <a:pt x="15091" y="78626"/>
                </a:lnTo>
                <a:cubicBezTo>
                  <a:pt x="10961" y="72063"/>
                  <a:pt x="8796" y="64495"/>
                  <a:pt x="8796" y="56704"/>
                </a:cubicBezTo>
                <a:cubicBezTo>
                  <a:pt x="8796" y="34000"/>
                  <a:pt x="27280" y="15515"/>
                  <a:pt x="50006" y="15515"/>
                </a:cubicBezTo>
                <a:cubicBezTo>
                  <a:pt x="61012" y="15515"/>
                  <a:pt x="71348" y="19802"/>
                  <a:pt x="79117" y="27593"/>
                </a:cubicBezTo>
                <a:cubicBezTo>
                  <a:pt x="86886" y="35384"/>
                  <a:pt x="91663" y="45720"/>
                  <a:pt x="91641" y="56726"/>
                </a:cubicBezTo>
                <a:cubicBezTo>
                  <a:pt x="91641" y="79452"/>
                  <a:pt x="72688" y="97936"/>
                  <a:pt x="49984" y="97936"/>
                </a:cubicBezTo>
                <a:close/>
                <a:moveTo>
                  <a:pt x="72576" y="67084"/>
                </a:moveTo>
                <a:cubicBezTo>
                  <a:pt x="71348" y="66459"/>
                  <a:pt x="65254" y="63468"/>
                  <a:pt x="64115" y="63066"/>
                </a:cubicBezTo>
                <a:cubicBezTo>
                  <a:pt x="62977" y="62642"/>
                  <a:pt x="62151" y="62441"/>
                  <a:pt x="61325" y="63691"/>
                </a:cubicBezTo>
                <a:cubicBezTo>
                  <a:pt x="60499" y="64941"/>
                  <a:pt x="58132" y="67709"/>
                  <a:pt x="57396" y="68558"/>
                </a:cubicBezTo>
                <a:cubicBezTo>
                  <a:pt x="56681" y="69384"/>
                  <a:pt x="55944" y="69495"/>
                  <a:pt x="54717" y="68870"/>
                </a:cubicBezTo>
                <a:cubicBezTo>
                  <a:pt x="47439" y="65231"/>
                  <a:pt x="42662" y="62374"/>
                  <a:pt x="37862" y="54136"/>
                </a:cubicBezTo>
                <a:cubicBezTo>
                  <a:pt x="36589" y="51948"/>
                  <a:pt x="39134" y="52105"/>
                  <a:pt x="41501" y="47372"/>
                </a:cubicBezTo>
                <a:cubicBezTo>
                  <a:pt x="41903" y="46546"/>
                  <a:pt x="41702" y="45832"/>
                  <a:pt x="41389" y="45207"/>
                </a:cubicBezTo>
                <a:cubicBezTo>
                  <a:pt x="41077" y="44581"/>
                  <a:pt x="38599" y="38487"/>
                  <a:pt x="37572" y="36009"/>
                </a:cubicBezTo>
                <a:cubicBezTo>
                  <a:pt x="36567" y="33598"/>
                  <a:pt x="35540" y="33933"/>
                  <a:pt x="34781" y="33888"/>
                </a:cubicBezTo>
                <a:cubicBezTo>
                  <a:pt x="34067" y="33844"/>
                  <a:pt x="33241" y="33844"/>
                  <a:pt x="32415" y="33844"/>
                </a:cubicBezTo>
                <a:cubicBezTo>
                  <a:pt x="31589" y="33844"/>
                  <a:pt x="30249" y="34156"/>
                  <a:pt x="29111" y="35384"/>
                </a:cubicBezTo>
                <a:cubicBezTo>
                  <a:pt x="27972" y="36634"/>
                  <a:pt x="24780" y="39625"/>
                  <a:pt x="24780" y="45720"/>
                </a:cubicBezTo>
                <a:cubicBezTo>
                  <a:pt x="24780" y="51815"/>
                  <a:pt x="29222" y="57708"/>
                  <a:pt x="29825" y="58534"/>
                </a:cubicBezTo>
                <a:cubicBezTo>
                  <a:pt x="30450" y="59360"/>
                  <a:pt x="38554" y="71862"/>
                  <a:pt x="50989" y="77242"/>
                </a:cubicBezTo>
                <a:cubicBezTo>
                  <a:pt x="58847" y="80635"/>
                  <a:pt x="61927" y="80925"/>
                  <a:pt x="65856" y="80345"/>
                </a:cubicBezTo>
                <a:cubicBezTo>
                  <a:pt x="68245" y="79988"/>
                  <a:pt x="73179" y="77353"/>
                  <a:pt x="74206" y="74451"/>
                </a:cubicBezTo>
                <a:cubicBezTo>
                  <a:pt x="75233" y="71549"/>
                  <a:pt x="75233" y="69071"/>
                  <a:pt x="74920" y="68558"/>
                </a:cubicBezTo>
                <a:cubicBezTo>
                  <a:pt x="74630" y="68000"/>
                  <a:pt x="73804" y="67687"/>
                  <a:pt x="72576" y="67084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5684520" y="2308861"/>
            <a:ext cx="1343025" cy="285750"/>
          </a:xfrm>
          <a:prstGeom prst="rect">
            <a:avLst/>
          </a:prstGeom>
          <a:noFill/>
          <a:ln/>
        </p:spPr>
        <p:txBody>
          <a:bodyPr wrap="square" lIns="76200" tIns="57150" rIns="76200" bIns="5715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WhatsApp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341120" y="2682241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50423" y="149602"/>
                </a:moveTo>
                <a:cubicBezTo>
                  <a:pt x="54144" y="153323"/>
                  <a:pt x="60186" y="153323"/>
                  <a:pt x="63907" y="149602"/>
                </a:cubicBezTo>
                <a:lnTo>
                  <a:pt x="111532" y="101977"/>
                </a:lnTo>
                <a:cubicBezTo>
                  <a:pt x="115253" y="98256"/>
                  <a:pt x="115253" y="92214"/>
                  <a:pt x="111532" y="88493"/>
                </a:cubicBezTo>
                <a:cubicBezTo>
                  <a:pt x="107811" y="84773"/>
                  <a:pt x="101769" y="84773"/>
                  <a:pt x="98048" y="88493"/>
                </a:cubicBezTo>
                <a:lnTo>
                  <a:pt x="66675" y="119866"/>
                </a:lnTo>
                <a:lnTo>
                  <a:pt x="66675" y="9525"/>
                </a:lnTo>
                <a:cubicBezTo>
                  <a:pt x="66675" y="4256"/>
                  <a:pt x="62419" y="0"/>
                  <a:pt x="57150" y="0"/>
                </a:cubicBezTo>
                <a:cubicBezTo>
                  <a:pt x="51881" y="0"/>
                  <a:pt x="47625" y="4256"/>
                  <a:pt x="47625" y="9525"/>
                </a:cubicBezTo>
                <a:lnTo>
                  <a:pt x="47625" y="119866"/>
                </a:lnTo>
                <a:lnTo>
                  <a:pt x="16252" y="88493"/>
                </a:lnTo>
                <a:cubicBezTo>
                  <a:pt x="12531" y="84772"/>
                  <a:pt x="6489" y="84772"/>
                  <a:pt x="2768" y="88493"/>
                </a:cubicBezTo>
                <a:cubicBezTo>
                  <a:pt x="-953" y="92214"/>
                  <a:pt x="-953" y="98256"/>
                  <a:pt x="2768" y="101977"/>
                </a:cubicBezTo>
                <a:lnTo>
                  <a:pt x="50393" y="149602"/>
                </a:lnTo>
                <a:close/>
              </a:path>
            </a:pathLst>
          </a:custGeom>
          <a:solidFill>
            <a:srgbClr val="E2E8F0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1002030" y="2914651"/>
            <a:ext cx="855345" cy="312420"/>
          </a:xfrm>
          <a:custGeom>
            <a:avLst/>
            <a:gdLst/>
            <a:ahLst/>
            <a:cxnLst/>
            <a:rect l="l" t="t" r="r" b="b"/>
            <a:pathLst>
              <a:path w="855345" h="312420">
                <a:moveTo>
                  <a:pt x="76199" y="0"/>
                </a:moveTo>
                <a:lnTo>
                  <a:pt x="779146" y="0"/>
                </a:lnTo>
                <a:cubicBezTo>
                  <a:pt x="821229" y="0"/>
                  <a:pt x="855345" y="34116"/>
                  <a:pt x="855345" y="76199"/>
                </a:cubicBezTo>
                <a:lnTo>
                  <a:pt x="855345" y="236221"/>
                </a:lnTo>
                <a:cubicBezTo>
                  <a:pt x="855345" y="278304"/>
                  <a:pt x="821229" y="312420"/>
                  <a:pt x="779146" y="312420"/>
                </a:cubicBezTo>
                <a:lnTo>
                  <a:pt x="76199" y="312420"/>
                </a:lnTo>
                <a:cubicBezTo>
                  <a:pt x="34144" y="312420"/>
                  <a:pt x="0" y="278276"/>
                  <a:pt x="0" y="23622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9"/>
          </a:solidFill>
          <a:ln w="10160">
            <a:solidFill>
              <a:srgbClr val="E2E8F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1147524" y="3004186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6681" y="53600"/>
                </a:moveTo>
                <a:cubicBezTo>
                  <a:pt x="112827" y="56153"/>
                  <a:pt x="108399" y="58210"/>
                  <a:pt x="103789" y="59851"/>
                </a:cubicBezTo>
                <a:cubicBezTo>
                  <a:pt x="91548" y="64227"/>
                  <a:pt x="75478" y="66675"/>
                  <a:pt x="58341" y="66675"/>
                </a:cubicBezTo>
                <a:cubicBezTo>
                  <a:pt x="41203" y="66675"/>
                  <a:pt x="25107" y="64201"/>
                  <a:pt x="12892" y="59851"/>
                </a:cubicBezTo>
                <a:cubicBezTo>
                  <a:pt x="8308" y="58210"/>
                  <a:pt x="3855" y="56153"/>
                  <a:pt x="0" y="53600"/>
                </a:cubicBezTo>
                <a:lnTo>
                  <a:pt x="0" y="75009"/>
                </a:lnTo>
                <a:cubicBezTo>
                  <a:pt x="0" y="86521"/>
                  <a:pt x="26123" y="95845"/>
                  <a:pt x="58341" y="95845"/>
                </a:cubicBezTo>
                <a:cubicBezTo>
                  <a:pt x="90558" y="95845"/>
                  <a:pt x="116681" y="86521"/>
                  <a:pt x="116681" y="75009"/>
                </a:cubicBezTo>
                <a:lnTo>
                  <a:pt x="116681" y="53600"/>
                </a:lnTo>
                <a:close/>
                <a:moveTo>
                  <a:pt x="116681" y="33337"/>
                </a:moveTo>
                <a:lnTo>
                  <a:pt x="116681" y="20836"/>
                </a:lnTo>
                <a:cubicBezTo>
                  <a:pt x="116681" y="9324"/>
                  <a:pt x="90558" y="0"/>
                  <a:pt x="58341" y="0"/>
                </a:cubicBezTo>
                <a:cubicBezTo>
                  <a:pt x="26123" y="0"/>
                  <a:pt x="0" y="9324"/>
                  <a:pt x="0" y="20836"/>
                </a:cubicBezTo>
                <a:lnTo>
                  <a:pt x="0" y="33337"/>
                </a:lnTo>
                <a:cubicBezTo>
                  <a:pt x="0" y="44849"/>
                  <a:pt x="26123" y="54173"/>
                  <a:pt x="58341" y="54173"/>
                </a:cubicBezTo>
                <a:cubicBezTo>
                  <a:pt x="90558" y="54173"/>
                  <a:pt x="116681" y="44849"/>
                  <a:pt x="116681" y="33337"/>
                </a:cubicBezTo>
                <a:close/>
                <a:moveTo>
                  <a:pt x="103789" y="101523"/>
                </a:moveTo>
                <a:cubicBezTo>
                  <a:pt x="91574" y="105873"/>
                  <a:pt x="75504" y="108347"/>
                  <a:pt x="58341" y="108347"/>
                </a:cubicBezTo>
                <a:cubicBezTo>
                  <a:pt x="41177" y="108347"/>
                  <a:pt x="25107" y="105873"/>
                  <a:pt x="12892" y="101523"/>
                </a:cubicBezTo>
                <a:cubicBezTo>
                  <a:pt x="8308" y="99882"/>
                  <a:pt x="3855" y="97825"/>
                  <a:pt x="0" y="95272"/>
                </a:cubicBezTo>
                <a:lnTo>
                  <a:pt x="0" y="112514"/>
                </a:lnTo>
                <a:cubicBezTo>
                  <a:pt x="0" y="124026"/>
                  <a:pt x="26123" y="133350"/>
                  <a:pt x="58341" y="133350"/>
                </a:cubicBezTo>
                <a:cubicBezTo>
                  <a:pt x="90558" y="133350"/>
                  <a:pt x="116681" y="124026"/>
                  <a:pt x="116681" y="112514"/>
                </a:cubicBezTo>
                <a:lnTo>
                  <a:pt x="116681" y="95272"/>
                </a:lnTo>
                <a:cubicBezTo>
                  <a:pt x="112827" y="97825"/>
                  <a:pt x="108399" y="99882"/>
                  <a:pt x="103789" y="101523"/>
                </a:cubicBezTo>
                <a:close/>
              </a:path>
            </a:pathLst>
          </a:custGeom>
          <a:solidFill>
            <a:srgbClr val="E2E8F0">
              <a:alpha val="6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169670" y="2910841"/>
            <a:ext cx="74295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983462" y="2914651"/>
            <a:ext cx="1112520" cy="312420"/>
          </a:xfrm>
          <a:custGeom>
            <a:avLst/>
            <a:gdLst/>
            <a:ahLst/>
            <a:cxnLst/>
            <a:rect l="l" t="t" r="r" b="b"/>
            <a:pathLst>
              <a:path w="1112520" h="312420">
                <a:moveTo>
                  <a:pt x="76199" y="0"/>
                </a:moveTo>
                <a:lnTo>
                  <a:pt x="1036321" y="0"/>
                </a:lnTo>
                <a:cubicBezTo>
                  <a:pt x="1078404" y="0"/>
                  <a:pt x="1112520" y="34116"/>
                  <a:pt x="1112520" y="76199"/>
                </a:cubicBezTo>
                <a:lnTo>
                  <a:pt x="1112520" y="236221"/>
                </a:lnTo>
                <a:cubicBezTo>
                  <a:pt x="1112520" y="278304"/>
                  <a:pt x="1078404" y="312420"/>
                  <a:pt x="1036321" y="312420"/>
                </a:cubicBezTo>
                <a:lnTo>
                  <a:pt x="76199" y="312420"/>
                </a:lnTo>
                <a:cubicBezTo>
                  <a:pt x="34144" y="312420"/>
                  <a:pt x="0" y="278276"/>
                  <a:pt x="0" y="23622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9"/>
          </a:soli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2120622" y="300418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31254" y="14585"/>
                </a:moveTo>
                <a:cubicBezTo>
                  <a:pt x="31254" y="6537"/>
                  <a:pt x="37791" y="0"/>
                  <a:pt x="45839" y="0"/>
                </a:cubicBezTo>
                <a:lnTo>
                  <a:pt x="52090" y="0"/>
                </a:lnTo>
                <a:cubicBezTo>
                  <a:pt x="56700" y="0"/>
                  <a:pt x="60424" y="3724"/>
                  <a:pt x="60424" y="8334"/>
                </a:cubicBezTo>
                <a:lnTo>
                  <a:pt x="60424" y="125016"/>
                </a:lnTo>
                <a:cubicBezTo>
                  <a:pt x="60424" y="129626"/>
                  <a:pt x="56700" y="133350"/>
                  <a:pt x="52090" y="133350"/>
                </a:cubicBezTo>
                <a:lnTo>
                  <a:pt x="43755" y="133350"/>
                </a:lnTo>
                <a:cubicBezTo>
                  <a:pt x="35994" y="133350"/>
                  <a:pt x="29457" y="128037"/>
                  <a:pt x="27608" y="120848"/>
                </a:cubicBezTo>
                <a:cubicBezTo>
                  <a:pt x="27425" y="120848"/>
                  <a:pt x="27269" y="120848"/>
                  <a:pt x="27087" y="120848"/>
                </a:cubicBezTo>
                <a:cubicBezTo>
                  <a:pt x="15575" y="120848"/>
                  <a:pt x="6251" y="111524"/>
                  <a:pt x="6251" y="100013"/>
                </a:cubicBezTo>
                <a:cubicBezTo>
                  <a:pt x="6251" y="95324"/>
                  <a:pt x="7813" y="91001"/>
                  <a:pt x="10418" y="87511"/>
                </a:cubicBezTo>
                <a:cubicBezTo>
                  <a:pt x="5365" y="83708"/>
                  <a:pt x="2084" y="77666"/>
                  <a:pt x="2084" y="70842"/>
                </a:cubicBezTo>
                <a:cubicBezTo>
                  <a:pt x="2084" y="62794"/>
                  <a:pt x="6668" y="55788"/>
                  <a:pt x="13335" y="52324"/>
                </a:cubicBezTo>
                <a:cubicBezTo>
                  <a:pt x="11486" y="49199"/>
                  <a:pt x="10418" y="45553"/>
                  <a:pt x="10418" y="41672"/>
                </a:cubicBezTo>
                <a:cubicBezTo>
                  <a:pt x="10418" y="30160"/>
                  <a:pt x="19742" y="20836"/>
                  <a:pt x="31254" y="20836"/>
                </a:cubicBezTo>
                <a:lnTo>
                  <a:pt x="31254" y="14585"/>
                </a:lnTo>
                <a:close/>
                <a:moveTo>
                  <a:pt x="102096" y="14585"/>
                </a:moveTo>
                <a:lnTo>
                  <a:pt x="102096" y="20836"/>
                </a:lnTo>
                <a:cubicBezTo>
                  <a:pt x="113608" y="20836"/>
                  <a:pt x="122932" y="30160"/>
                  <a:pt x="122932" y="41672"/>
                </a:cubicBezTo>
                <a:cubicBezTo>
                  <a:pt x="122932" y="45579"/>
                  <a:pt x="121864" y="49225"/>
                  <a:pt x="120015" y="52324"/>
                </a:cubicBezTo>
                <a:cubicBezTo>
                  <a:pt x="126709" y="55788"/>
                  <a:pt x="131266" y="62768"/>
                  <a:pt x="131266" y="70842"/>
                </a:cubicBezTo>
                <a:cubicBezTo>
                  <a:pt x="131266" y="77666"/>
                  <a:pt x="127985" y="83708"/>
                  <a:pt x="122932" y="87511"/>
                </a:cubicBezTo>
                <a:cubicBezTo>
                  <a:pt x="125537" y="91001"/>
                  <a:pt x="127099" y="95324"/>
                  <a:pt x="127099" y="100013"/>
                </a:cubicBezTo>
                <a:cubicBezTo>
                  <a:pt x="127099" y="111524"/>
                  <a:pt x="117775" y="120848"/>
                  <a:pt x="106263" y="120848"/>
                </a:cubicBezTo>
                <a:cubicBezTo>
                  <a:pt x="106081" y="120848"/>
                  <a:pt x="105925" y="120848"/>
                  <a:pt x="105742" y="120848"/>
                </a:cubicBezTo>
                <a:cubicBezTo>
                  <a:pt x="103893" y="128037"/>
                  <a:pt x="97356" y="133350"/>
                  <a:pt x="89595" y="133350"/>
                </a:cubicBezTo>
                <a:lnTo>
                  <a:pt x="81260" y="133350"/>
                </a:lnTo>
                <a:cubicBezTo>
                  <a:pt x="76650" y="133350"/>
                  <a:pt x="72926" y="129626"/>
                  <a:pt x="72926" y="125016"/>
                </a:cubicBezTo>
                <a:lnTo>
                  <a:pt x="72926" y="8334"/>
                </a:lnTo>
                <a:cubicBezTo>
                  <a:pt x="72926" y="3724"/>
                  <a:pt x="76650" y="0"/>
                  <a:pt x="81260" y="0"/>
                </a:cubicBezTo>
                <a:lnTo>
                  <a:pt x="87511" y="0"/>
                </a:lnTo>
                <a:cubicBezTo>
                  <a:pt x="95559" y="0"/>
                  <a:pt x="102096" y="6537"/>
                  <a:pt x="102096" y="14585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2151102" y="2910841"/>
            <a:ext cx="100012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API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334250" y="1146810"/>
            <a:ext cx="4474845" cy="2807970"/>
          </a:xfrm>
          <a:custGeom>
            <a:avLst/>
            <a:gdLst/>
            <a:ahLst/>
            <a:cxnLst/>
            <a:rect l="l" t="t" r="r" b="b"/>
            <a:pathLst>
              <a:path w="4474845" h="2807970">
                <a:moveTo>
                  <a:pt x="152389" y="0"/>
                </a:moveTo>
                <a:lnTo>
                  <a:pt x="4322456" y="0"/>
                </a:lnTo>
                <a:cubicBezTo>
                  <a:pt x="4406618" y="0"/>
                  <a:pt x="4474845" y="68227"/>
                  <a:pt x="4474845" y="152389"/>
                </a:cubicBezTo>
                <a:lnTo>
                  <a:pt x="4474845" y="2655581"/>
                </a:lnTo>
                <a:cubicBezTo>
                  <a:pt x="4474845" y="2739743"/>
                  <a:pt x="4406618" y="2807970"/>
                  <a:pt x="4322456" y="2807970"/>
                </a:cubicBezTo>
                <a:lnTo>
                  <a:pt x="152389" y="2807970"/>
                </a:lnTo>
                <a:cubicBezTo>
                  <a:pt x="68227" y="2807970"/>
                  <a:pt x="0" y="2739743"/>
                  <a:pt x="0" y="2655581"/>
                </a:cubicBezTo>
                <a:lnTo>
                  <a:pt x="0" y="152389"/>
                </a:lnTo>
                <a:cubicBezTo>
                  <a:pt x="0" y="68283"/>
                  <a:pt x="68283" y="0"/>
                  <a:pt x="152389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7503557" y="135064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20819" y="402"/>
                </a:moveTo>
                <a:cubicBezTo>
                  <a:pt x="115126" y="-1239"/>
                  <a:pt x="109199" y="2076"/>
                  <a:pt x="107558" y="7769"/>
                </a:cubicBezTo>
                <a:lnTo>
                  <a:pt x="64696" y="157788"/>
                </a:lnTo>
                <a:cubicBezTo>
                  <a:pt x="63055" y="163480"/>
                  <a:pt x="66370" y="169407"/>
                  <a:pt x="72063" y="171048"/>
                </a:cubicBezTo>
                <a:cubicBezTo>
                  <a:pt x="77755" y="172689"/>
                  <a:pt x="83682" y="169374"/>
                  <a:pt x="85323" y="163681"/>
                </a:cubicBezTo>
                <a:lnTo>
                  <a:pt x="128186" y="13662"/>
                </a:lnTo>
                <a:cubicBezTo>
                  <a:pt x="129826" y="7970"/>
                  <a:pt x="126511" y="2043"/>
                  <a:pt x="120819" y="402"/>
                </a:cubicBezTo>
                <a:close/>
                <a:moveTo>
                  <a:pt x="142451" y="45977"/>
                </a:moveTo>
                <a:cubicBezTo>
                  <a:pt x="138265" y="50163"/>
                  <a:pt x="138265" y="56960"/>
                  <a:pt x="142451" y="61146"/>
                </a:cubicBezTo>
                <a:lnTo>
                  <a:pt x="167030" y="85725"/>
                </a:lnTo>
                <a:lnTo>
                  <a:pt x="142451" y="110304"/>
                </a:lnTo>
                <a:cubicBezTo>
                  <a:pt x="138265" y="114490"/>
                  <a:pt x="138265" y="121287"/>
                  <a:pt x="142451" y="125473"/>
                </a:cubicBezTo>
                <a:cubicBezTo>
                  <a:pt x="146637" y="129659"/>
                  <a:pt x="153434" y="129659"/>
                  <a:pt x="157620" y="125473"/>
                </a:cubicBezTo>
                <a:lnTo>
                  <a:pt x="189767" y="93326"/>
                </a:lnTo>
                <a:cubicBezTo>
                  <a:pt x="193953" y="89141"/>
                  <a:pt x="193953" y="82343"/>
                  <a:pt x="189767" y="78157"/>
                </a:cubicBezTo>
                <a:lnTo>
                  <a:pt x="157620" y="46010"/>
                </a:lnTo>
                <a:cubicBezTo>
                  <a:pt x="153434" y="41824"/>
                  <a:pt x="146637" y="41824"/>
                  <a:pt x="142451" y="46010"/>
                </a:cubicBezTo>
                <a:close/>
                <a:moveTo>
                  <a:pt x="50464" y="45977"/>
                </a:moveTo>
                <a:cubicBezTo>
                  <a:pt x="46278" y="41791"/>
                  <a:pt x="39480" y="41791"/>
                  <a:pt x="35295" y="45977"/>
                </a:cubicBezTo>
                <a:lnTo>
                  <a:pt x="3148" y="78124"/>
                </a:lnTo>
                <a:cubicBezTo>
                  <a:pt x="-1038" y="82309"/>
                  <a:pt x="-1038" y="89107"/>
                  <a:pt x="3148" y="93293"/>
                </a:cubicBezTo>
                <a:lnTo>
                  <a:pt x="35295" y="125440"/>
                </a:lnTo>
                <a:cubicBezTo>
                  <a:pt x="39480" y="129626"/>
                  <a:pt x="46278" y="129626"/>
                  <a:pt x="50464" y="125440"/>
                </a:cubicBezTo>
                <a:cubicBezTo>
                  <a:pt x="54650" y="121254"/>
                  <a:pt x="54650" y="114456"/>
                  <a:pt x="50464" y="110270"/>
                </a:cubicBezTo>
                <a:lnTo>
                  <a:pt x="25885" y="85725"/>
                </a:lnTo>
                <a:lnTo>
                  <a:pt x="50430" y="61146"/>
                </a:lnTo>
                <a:cubicBezTo>
                  <a:pt x="54616" y="56960"/>
                  <a:pt x="54616" y="50163"/>
                  <a:pt x="50430" y="45977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7709535" y="1303020"/>
            <a:ext cx="4029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B347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Technologies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490460" y="1684020"/>
            <a:ext cx="4162425" cy="304800"/>
          </a:xfrm>
          <a:custGeom>
            <a:avLst/>
            <a:gdLst/>
            <a:ahLst/>
            <a:cxnLst/>
            <a:rect l="l" t="t" r="r" b="b"/>
            <a:pathLst>
              <a:path w="4162425" h="304800">
                <a:moveTo>
                  <a:pt x="76200" y="0"/>
                </a:moveTo>
                <a:lnTo>
                  <a:pt x="4086225" y="0"/>
                </a:lnTo>
                <a:cubicBezTo>
                  <a:pt x="4128281" y="0"/>
                  <a:pt x="4162425" y="34144"/>
                  <a:pt x="4162425" y="76200"/>
                </a:cubicBezTo>
                <a:lnTo>
                  <a:pt x="4162425" y="228600"/>
                </a:lnTo>
                <a:cubicBezTo>
                  <a:pt x="4162425" y="270656"/>
                  <a:pt x="4128281" y="304800"/>
                  <a:pt x="408622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7576185" y="176022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0909" y="59680"/>
                </a:moveTo>
                <a:cubicBezTo>
                  <a:pt x="128617" y="50483"/>
                  <a:pt x="124271" y="43547"/>
                  <a:pt x="115014" y="43547"/>
                </a:cubicBezTo>
                <a:lnTo>
                  <a:pt x="103078" y="43547"/>
                </a:lnTo>
                <a:lnTo>
                  <a:pt x="103078" y="57656"/>
                </a:lnTo>
                <a:cubicBezTo>
                  <a:pt x="103078" y="68610"/>
                  <a:pt x="93791" y="77837"/>
                  <a:pt x="83195" y="77837"/>
                </a:cubicBezTo>
                <a:lnTo>
                  <a:pt x="51405" y="77837"/>
                </a:lnTo>
                <a:cubicBezTo>
                  <a:pt x="42714" y="77837"/>
                  <a:pt x="35510" y="85279"/>
                  <a:pt x="35510" y="94000"/>
                </a:cubicBezTo>
                <a:lnTo>
                  <a:pt x="35510" y="124301"/>
                </a:lnTo>
                <a:cubicBezTo>
                  <a:pt x="35510" y="132933"/>
                  <a:pt x="43011" y="137993"/>
                  <a:pt x="51405" y="140464"/>
                </a:cubicBezTo>
                <a:cubicBezTo>
                  <a:pt x="61466" y="143411"/>
                  <a:pt x="71140" y="143947"/>
                  <a:pt x="83195" y="140464"/>
                </a:cubicBezTo>
                <a:cubicBezTo>
                  <a:pt x="91202" y="138142"/>
                  <a:pt x="99090" y="133469"/>
                  <a:pt x="99090" y="124301"/>
                </a:cubicBezTo>
                <a:lnTo>
                  <a:pt x="99090" y="112187"/>
                </a:lnTo>
                <a:lnTo>
                  <a:pt x="67330" y="112187"/>
                </a:lnTo>
                <a:lnTo>
                  <a:pt x="67330" y="108139"/>
                </a:lnTo>
                <a:lnTo>
                  <a:pt x="115014" y="108139"/>
                </a:lnTo>
                <a:cubicBezTo>
                  <a:pt x="124271" y="108139"/>
                  <a:pt x="127695" y="101679"/>
                  <a:pt x="130909" y="92006"/>
                </a:cubicBezTo>
                <a:cubicBezTo>
                  <a:pt x="134243" y="82034"/>
                  <a:pt x="134094" y="72450"/>
                  <a:pt x="130909" y="59680"/>
                </a:cubicBezTo>
                <a:close/>
                <a:moveTo>
                  <a:pt x="85189" y="132368"/>
                </a:moveTo>
                <a:cubicBezTo>
                  <a:pt x="82924" y="132527"/>
                  <a:pt x="80759" y="131408"/>
                  <a:pt x="79578" y="129468"/>
                </a:cubicBezTo>
                <a:cubicBezTo>
                  <a:pt x="78397" y="127529"/>
                  <a:pt x="78397" y="125092"/>
                  <a:pt x="79578" y="123152"/>
                </a:cubicBezTo>
                <a:cubicBezTo>
                  <a:pt x="80759" y="121213"/>
                  <a:pt x="82924" y="120094"/>
                  <a:pt x="85189" y="120253"/>
                </a:cubicBezTo>
                <a:cubicBezTo>
                  <a:pt x="87455" y="120094"/>
                  <a:pt x="89619" y="121213"/>
                  <a:pt x="90800" y="123152"/>
                </a:cubicBezTo>
                <a:cubicBezTo>
                  <a:pt x="91982" y="125092"/>
                  <a:pt x="91982" y="127529"/>
                  <a:pt x="90800" y="129468"/>
                </a:cubicBezTo>
                <a:cubicBezTo>
                  <a:pt x="89619" y="131408"/>
                  <a:pt x="87455" y="132527"/>
                  <a:pt x="85189" y="132368"/>
                </a:cubicBezTo>
                <a:close/>
                <a:moveTo>
                  <a:pt x="49947" y="73849"/>
                </a:moveTo>
                <a:lnTo>
                  <a:pt x="81736" y="73849"/>
                </a:lnTo>
                <a:cubicBezTo>
                  <a:pt x="90577" y="73849"/>
                  <a:pt x="97631" y="66556"/>
                  <a:pt x="97631" y="57686"/>
                </a:cubicBezTo>
                <a:lnTo>
                  <a:pt x="97631" y="27355"/>
                </a:lnTo>
                <a:cubicBezTo>
                  <a:pt x="97631" y="18723"/>
                  <a:pt x="90368" y="12263"/>
                  <a:pt x="81736" y="10805"/>
                </a:cubicBezTo>
                <a:cubicBezTo>
                  <a:pt x="71080" y="9049"/>
                  <a:pt x="59501" y="9138"/>
                  <a:pt x="49947" y="10835"/>
                </a:cubicBezTo>
                <a:cubicBezTo>
                  <a:pt x="36493" y="13216"/>
                  <a:pt x="34052" y="18187"/>
                  <a:pt x="34052" y="27384"/>
                </a:cubicBezTo>
                <a:lnTo>
                  <a:pt x="34052" y="39499"/>
                </a:lnTo>
                <a:lnTo>
                  <a:pt x="65871" y="39499"/>
                </a:lnTo>
                <a:lnTo>
                  <a:pt x="65871" y="43547"/>
                </a:lnTo>
                <a:lnTo>
                  <a:pt x="22116" y="43547"/>
                </a:lnTo>
                <a:cubicBezTo>
                  <a:pt x="12859" y="43547"/>
                  <a:pt x="4763" y="49113"/>
                  <a:pt x="2232" y="59680"/>
                </a:cubicBezTo>
                <a:cubicBezTo>
                  <a:pt x="-685" y="71795"/>
                  <a:pt x="-804" y="79355"/>
                  <a:pt x="2232" y="92006"/>
                </a:cubicBezTo>
                <a:cubicBezTo>
                  <a:pt x="4495" y="101411"/>
                  <a:pt x="9882" y="108139"/>
                  <a:pt x="19139" y="108139"/>
                </a:cubicBezTo>
                <a:lnTo>
                  <a:pt x="30063" y="108139"/>
                </a:lnTo>
                <a:lnTo>
                  <a:pt x="30063" y="93613"/>
                </a:lnTo>
                <a:cubicBezTo>
                  <a:pt x="30063" y="83106"/>
                  <a:pt x="39142" y="73849"/>
                  <a:pt x="49947" y="73849"/>
                </a:cubicBezTo>
                <a:close/>
                <a:moveTo>
                  <a:pt x="47982" y="19258"/>
                </a:moveTo>
                <a:cubicBezTo>
                  <a:pt x="51334" y="19258"/>
                  <a:pt x="54054" y="21979"/>
                  <a:pt x="54054" y="25331"/>
                </a:cubicBezTo>
                <a:cubicBezTo>
                  <a:pt x="54054" y="28682"/>
                  <a:pt x="51334" y="31403"/>
                  <a:pt x="47982" y="31403"/>
                </a:cubicBezTo>
                <a:cubicBezTo>
                  <a:pt x="44631" y="31403"/>
                  <a:pt x="41910" y="28682"/>
                  <a:pt x="41910" y="25331"/>
                </a:cubicBezTo>
                <a:cubicBezTo>
                  <a:pt x="41910" y="21979"/>
                  <a:pt x="44631" y="19258"/>
                  <a:pt x="47982" y="19258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7814310" y="1741170"/>
            <a:ext cx="466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411307" y="1760220"/>
            <a:ext cx="238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3.12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490460" y="2045970"/>
            <a:ext cx="4162425" cy="304800"/>
          </a:xfrm>
          <a:custGeom>
            <a:avLst/>
            <a:gdLst/>
            <a:ahLst/>
            <a:cxnLst/>
            <a:rect l="l" t="t" r="r" b="b"/>
            <a:pathLst>
              <a:path w="4162425" h="304800">
                <a:moveTo>
                  <a:pt x="76200" y="0"/>
                </a:moveTo>
                <a:lnTo>
                  <a:pt x="4086225" y="0"/>
                </a:lnTo>
                <a:cubicBezTo>
                  <a:pt x="4128281" y="0"/>
                  <a:pt x="4162425" y="34144"/>
                  <a:pt x="4162425" y="76200"/>
                </a:cubicBezTo>
                <a:lnTo>
                  <a:pt x="4162425" y="228600"/>
                </a:lnTo>
                <a:cubicBezTo>
                  <a:pt x="4162425" y="270656"/>
                  <a:pt x="4128281" y="304800"/>
                  <a:pt x="408622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7576185" y="212217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47625"/>
                </a:lnTo>
                <a:cubicBezTo>
                  <a:pt x="0" y="58132"/>
                  <a:pt x="8543" y="66675"/>
                  <a:pt x="19050" y="66675"/>
                </a:cubicBezTo>
                <a:lnTo>
                  <a:pt x="114300" y="66675"/>
                </a:lnTo>
                <a:cubicBezTo>
                  <a:pt x="124807" y="66675"/>
                  <a:pt x="133350" y="58132"/>
                  <a:pt x="133350" y="47625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  <a:moveTo>
                  <a:pt x="83344" y="30956"/>
                </a:moveTo>
                <a:cubicBezTo>
                  <a:pt x="87286" y="30956"/>
                  <a:pt x="90488" y="34157"/>
                  <a:pt x="90488" y="38100"/>
                </a:cubicBezTo>
                <a:cubicBezTo>
                  <a:pt x="90488" y="42043"/>
                  <a:pt x="87286" y="45244"/>
                  <a:pt x="83344" y="45244"/>
                </a:cubicBezTo>
                <a:cubicBezTo>
                  <a:pt x="79401" y="45244"/>
                  <a:pt x="76200" y="42043"/>
                  <a:pt x="76200" y="38100"/>
                </a:cubicBezTo>
                <a:cubicBezTo>
                  <a:pt x="76200" y="34157"/>
                  <a:pt x="79401" y="30956"/>
                  <a:pt x="83344" y="30956"/>
                </a:cubicBezTo>
                <a:close/>
                <a:moveTo>
                  <a:pt x="100013" y="38100"/>
                </a:moveTo>
                <a:cubicBezTo>
                  <a:pt x="100013" y="34157"/>
                  <a:pt x="103214" y="30956"/>
                  <a:pt x="107156" y="30956"/>
                </a:cubicBezTo>
                <a:cubicBezTo>
                  <a:pt x="111099" y="30956"/>
                  <a:pt x="114300" y="34157"/>
                  <a:pt x="114300" y="38100"/>
                </a:cubicBezTo>
                <a:cubicBezTo>
                  <a:pt x="114300" y="42043"/>
                  <a:pt x="111099" y="45244"/>
                  <a:pt x="107156" y="45244"/>
                </a:cubicBezTo>
                <a:cubicBezTo>
                  <a:pt x="103214" y="45244"/>
                  <a:pt x="100013" y="42043"/>
                  <a:pt x="100013" y="38100"/>
                </a:cubicBezTo>
                <a:close/>
                <a:moveTo>
                  <a:pt x="19050" y="85725"/>
                </a:moveTo>
                <a:cubicBezTo>
                  <a:pt x="8543" y="85725"/>
                  <a:pt x="0" y="94268"/>
                  <a:pt x="0" y="1047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104775"/>
                </a:lnTo>
                <a:cubicBezTo>
                  <a:pt x="133350" y="94268"/>
                  <a:pt x="124807" y="85725"/>
                  <a:pt x="114300" y="85725"/>
                </a:cubicBezTo>
                <a:lnTo>
                  <a:pt x="19050" y="85725"/>
                </a:lnTo>
                <a:close/>
                <a:moveTo>
                  <a:pt x="83344" y="107156"/>
                </a:moveTo>
                <a:cubicBezTo>
                  <a:pt x="87286" y="107156"/>
                  <a:pt x="90488" y="110357"/>
                  <a:pt x="90488" y="114300"/>
                </a:cubicBezTo>
                <a:cubicBezTo>
                  <a:pt x="90488" y="118243"/>
                  <a:pt x="87286" y="121444"/>
                  <a:pt x="83344" y="121444"/>
                </a:cubicBezTo>
                <a:cubicBezTo>
                  <a:pt x="79401" y="121444"/>
                  <a:pt x="76200" y="118243"/>
                  <a:pt x="76200" y="114300"/>
                </a:cubicBezTo>
                <a:cubicBezTo>
                  <a:pt x="76200" y="110357"/>
                  <a:pt x="79401" y="107156"/>
                  <a:pt x="83344" y="107156"/>
                </a:cubicBezTo>
                <a:close/>
                <a:moveTo>
                  <a:pt x="100013" y="114300"/>
                </a:moveTo>
                <a:cubicBezTo>
                  <a:pt x="100013" y="110357"/>
                  <a:pt x="103214" y="107156"/>
                  <a:pt x="107156" y="107156"/>
                </a:cubicBezTo>
                <a:cubicBezTo>
                  <a:pt x="111099" y="107156"/>
                  <a:pt x="114300" y="110357"/>
                  <a:pt x="114300" y="114300"/>
                </a:cubicBezTo>
                <a:cubicBezTo>
                  <a:pt x="114300" y="118243"/>
                  <a:pt x="111099" y="121444"/>
                  <a:pt x="107156" y="121444"/>
                </a:cubicBezTo>
                <a:cubicBezTo>
                  <a:pt x="103214" y="121444"/>
                  <a:pt x="100013" y="118243"/>
                  <a:pt x="100013" y="114300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7814310" y="2103120"/>
            <a:ext cx="476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Django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450717" y="2122170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4.2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490460" y="2407920"/>
            <a:ext cx="4162425" cy="304800"/>
          </a:xfrm>
          <a:custGeom>
            <a:avLst/>
            <a:gdLst/>
            <a:ahLst/>
            <a:cxnLst/>
            <a:rect l="l" t="t" r="r" b="b"/>
            <a:pathLst>
              <a:path w="4162425" h="304800">
                <a:moveTo>
                  <a:pt x="76200" y="0"/>
                </a:moveTo>
                <a:lnTo>
                  <a:pt x="4086225" y="0"/>
                </a:lnTo>
                <a:cubicBezTo>
                  <a:pt x="4128281" y="0"/>
                  <a:pt x="4162425" y="34144"/>
                  <a:pt x="4162425" y="76200"/>
                </a:cubicBezTo>
                <a:lnTo>
                  <a:pt x="4162425" y="228600"/>
                </a:lnTo>
                <a:cubicBezTo>
                  <a:pt x="4162425" y="270656"/>
                  <a:pt x="4128281" y="304800"/>
                  <a:pt x="408622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7576185" y="248412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FF2A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7814310" y="2465070"/>
            <a:ext cx="476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167587" y="2484120"/>
            <a:ext cx="485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2.5 Flash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490460" y="2769870"/>
            <a:ext cx="4162425" cy="304800"/>
          </a:xfrm>
          <a:custGeom>
            <a:avLst/>
            <a:gdLst/>
            <a:ahLst/>
            <a:cxnLst/>
            <a:rect l="l" t="t" r="r" b="b"/>
            <a:pathLst>
              <a:path w="4162425" h="304800">
                <a:moveTo>
                  <a:pt x="76200" y="0"/>
                </a:moveTo>
                <a:lnTo>
                  <a:pt x="4086225" y="0"/>
                </a:lnTo>
                <a:cubicBezTo>
                  <a:pt x="4128281" y="0"/>
                  <a:pt x="4162425" y="34144"/>
                  <a:pt x="4162425" y="76200"/>
                </a:cubicBezTo>
                <a:lnTo>
                  <a:pt x="4162425" y="228600"/>
                </a:lnTo>
                <a:cubicBezTo>
                  <a:pt x="4162425" y="270656"/>
                  <a:pt x="4128281" y="304800"/>
                  <a:pt x="408622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7547610" y="284607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04775" y="0"/>
                </a:moveTo>
                <a:cubicBezTo>
                  <a:pt x="104775" y="-5269"/>
                  <a:pt x="100519" y="-9525"/>
                  <a:pt x="95250" y="-9525"/>
                </a:cubicBezTo>
                <a:cubicBezTo>
                  <a:pt x="89981" y="-9525"/>
                  <a:pt x="85725" y="-5269"/>
                  <a:pt x="85725" y="0"/>
                </a:cubicBezTo>
                <a:lnTo>
                  <a:pt x="85725" y="19050"/>
                </a:lnTo>
                <a:lnTo>
                  <a:pt x="57150" y="19050"/>
                </a:lnTo>
                <a:cubicBezTo>
                  <a:pt x="41374" y="19050"/>
                  <a:pt x="28575" y="31849"/>
                  <a:pt x="28575" y="47625"/>
                </a:cubicBezTo>
                <a:lnTo>
                  <a:pt x="28575" y="114300"/>
                </a:lnTo>
                <a:cubicBezTo>
                  <a:pt x="28575" y="130076"/>
                  <a:pt x="41374" y="142875"/>
                  <a:pt x="57150" y="142875"/>
                </a:cubicBezTo>
                <a:lnTo>
                  <a:pt x="133350" y="142875"/>
                </a:lnTo>
                <a:cubicBezTo>
                  <a:pt x="149126" y="142875"/>
                  <a:pt x="161925" y="130076"/>
                  <a:pt x="161925" y="114300"/>
                </a:cubicBezTo>
                <a:lnTo>
                  <a:pt x="161925" y="47625"/>
                </a:lnTo>
                <a:cubicBezTo>
                  <a:pt x="161925" y="31849"/>
                  <a:pt x="149126" y="19050"/>
                  <a:pt x="133350" y="19050"/>
                </a:cubicBezTo>
                <a:lnTo>
                  <a:pt x="104775" y="19050"/>
                </a:lnTo>
                <a:lnTo>
                  <a:pt x="104775" y="0"/>
                </a:lnTo>
                <a:close/>
                <a:moveTo>
                  <a:pt x="47625" y="109537"/>
                </a:moveTo>
                <a:cubicBezTo>
                  <a:pt x="47625" y="105579"/>
                  <a:pt x="50810" y="102394"/>
                  <a:pt x="54769" y="102394"/>
                </a:cubicBezTo>
                <a:lnTo>
                  <a:pt x="64294" y="102394"/>
                </a:lnTo>
                <a:cubicBezTo>
                  <a:pt x="68253" y="102394"/>
                  <a:pt x="71438" y="105579"/>
                  <a:pt x="71438" y="109537"/>
                </a:cubicBezTo>
                <a:cubicBezTo>
                  <a:pt x="71438" y="113496"/>
                  <a:pt x="68253" y="116681"/>
                  <a:pt x="64294" y="116681"/>
                </a:cubicBezTo>
                <a:lnTo>
                  <a:pt x="54769" y="116681"/>
                </a:lnTo>
                <a:cubicBezTo>
                  <a:pt x="50810" y="116681"/>
                  <a:pt x="47625" y="113496"/>
                  <a:pt x="47625" y="109537"/>
                </a:cubicBezTo>
                <a:close/>
                <a:moveTo>
                  <a:pt x="83344" y="109537"/>
                </a:moveTo>
                <a:cubicBezTo>
                  <a:pt x="83344" y="105579"/>
                  <a:pt x="86529" y="102394"/>
                  <a:pt x="90488" y="102394"/>
                </a:cubicBezTo>
                <a:lnTo>
                  <a:pt x="100013" y="102394"/>
                </a:lnTo>
                <a:cubicBezTo>
                  <a:pt x="103971" y="102394"/>
                  <a:pt x="107156" y="105579"/>
                  <a:pt x="107156" y="109537"/>
                </a:cubicBezTo>
                <a:cubicBezTo>
                  <a:pt x="107156" y="113496"/>
                  <a:pt x="103971" y="116681"/>
                  <a:pt x="100013" y="116681"/>
                </a:cubicBezTo>
                <a:lnTo>
                  <a:pt x="90488" y="116681"/>
                </a:lnTo>
                <a:cubicBezTo>
                  <a:pt x="86529" y="116681"/>
                  <a:pt x="83344" y="113496"/>
                  <a:pt x="83344" y="109537"/>
                </a:cubicBezTo>
                <a:close/>
                <a:moveTo>
                  <a:pt x="119062" y="109537"/>
                </a:moveTo>
                <a:cubicBezTo>
                  <a:pt x="119062" y="105579"/>
                  <a:pt x="122247" y="102394"/>
                  <a:pt x="126206" y="102394"/>
                </a:cubicBezTo>
                <a:lnTo>
                  <a:pt x="135731" y="102394"/>
                </a:lnTo>
                <a:cubicBezTo>
                  <a:pt x="139690" y="102394"/>
                  <a:pt x="142875" y="105579"/>
                  <a:pt x="142875" y="109537"/>
                </a:cubicBezTo>
                <a:cubicBezTo>
                  <a:pt x="142875" y="113496"/>
                  <a:pt x="139690" y="116681"/>
                  <a:pt x="135731" y="116681"/>
                </a:cubicBezTo>
                <a:lnTo>
                  <a:pt x="126206" y="116681"/>
                </a:lnTo>
                <a:cubicBezTo>
                  <a:pt x="122247" y="116681"/>
                  <a:pt x="119062" y="113496"/>
                  <a:pt x="119062" y="109537"/>
                </a:cubicBezTo>
                <a:close/>
                <a:moveTo>
                  <a:pt x="66675" y="52388"/>
                </a:moveTo>
                <a:cubicBezTo>
                  <a:pt x="74560" y="52388"/>
                  <a:pt x="80962" y="58790"/>
                  <a:pt x="80962" y="66675"/>
                </a:cubicBezTo>
                <a:cubicBezTo>
                  <a:pt x="80962" y="74560"/>
                  <a:pt x="74560" y="80962"/>
                  <a:pt x="66675" y="80962"/>
                </a:cubicBezTo>
                <a:cubicBezTo>
                  <a:pt x="58790" y="80962"/>
                  <a:pt x="52388" y="74560"/>
                  <a:pt x="52388" y="66675"/>
                </a:cubicBezTo>
                <a:cubicBezTo>
                  <a:pt x="52388" y="58790"/>
                  <a:pt x="58790" y="52388"/>
                  <a:pt x="66675" y="52388"/>
                </a:cubicBezTo>
                <a:close/>
                <a:moveTo>
                  <a:pt x="109537" y="66675"/>
                </a:moveTo>
                <a:cubicBezTo>
                  <a:pt x="109537" y="58790"/>
                  <a:pt x="115940" y="52388"/>
                  <a:pt x="123825" y="52388"/>
                </a:cubicBezTo>
                <a:cubicBezTo>
                  <a:pt x="131710" y="52388"/>
                  <a:pt x="138113" y="58790"/>
                  <a:pt x="138113" y="66675"/>
                </a:cubicBezTo>
                <a:cubicBezTo>
                  <a:pt x="138113" y="74560"/>
                  <a:pt x="131710" y="80962"/>
                  <a:pt x="123825" y="80962"/>
                </a:cubicBezTo>
                <a:cubicBezTo>
                  <a:pt x="115940" y="80962"/>
                  <a:pt x="109537" y="74560"/>
                  <a:pt x="109537" y="66675"/>
                </a:cubicBezTo>
                <a:close/>
                <a:moveTo>
                  <a:pt x="19050" y="66675"/>
                </a:moveTo>
                <a:cubicBezTo>
                  <a:pt x="19050" y="61406"/>
                  <a:pt x="14794" y="57150"/>
                  <a:pt x="9525" y="57150"/>
                </a:cubicBezTo>
                <a:cubicBezTo>
                  <a:pt x="4256" y="57150"/>
                  <a:pt x="0" y="61406"/>
                  <a:pt x="0" y="66675"/>
                </a:cubicBezTo>
                <a:lnTo>
                  <a:pt x="0" y="95250"/>
                </a:lnTo>
                <a:cubicBezTo>
                  <a:pt x="0" y="100519"/>
                  <a:pt x="4256" y="104775"/>
                  <a:pt x="9525" y="104775"/>
                </a:cubicBezTo>
                <a:cubicBezTo>
                  <a:pt x="14794" y="104775"/>
                  <a:pt x="19050" y="100519"/>
                  <a:pt x="19050" y="95250"/>
                </a:cubicBezTo>
                <a:lnTo>
                  <a:pt x="19050" y="66675"/>
                </a:lnTo>
                <a:close/>
                <a:moveTo>
                  <a:pt x="180975" y="57150"/>
                </a:moveTo>
                <a:cubicBezTo>
                  <a:pt x="175706" y="57150"/>
                  <a:pt x="171450" y="61406"/>
                  <a:pt x="171450" y="66675"/>
                </a:cubicBezTo>
                <a:lnTo>
                  <a:pt x="171450" y="95250"/>
                </a:lnTo>
                <a:cubicBezTo>
                  <a:pt x="171450" y="100519"/>
                  <a:pt x="175706" y="104775"/>
                  <a:pt x="180975" y="104775"/>
                </a:cubicBezTo>
                <a:cubicBezTo>
                  <a:pt x="186244" y="104775"/>
                  <a:pt x="190500" y="100519"/>
                  <a:pt x="190500" y="95250"/>
                </a:cubicBezTo>
                <a:lnTo>
                  <a:pt x="190500" y="66675"/>
                </a:lnTo>
                <a:cubicBezTo>
                  <a:pt x="190500" y="61406"/>
                  <a:pt x="186244" y="57150"/>
                  <a:pt x="180975" y="57150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7814310" y="2827020"/>
            <a:ext cx="819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google-genai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382018" y="2846070"/>
            <a:ext cx="266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SDK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7490460" y="3131820"/>
            <a:ext cx="4162425" cy="304800"/>
          </a:xfrm>
          <a:custGeom>
            <a:avLst/>
            <a:gdLst/>
            <a:ahLst/>
            <a:cxnLst/>
            <a:rect l="l" t="t" r="r" b="b"/>
            <a:pathLst>
              <a:path w="4162425" h="304800">
                <a:moveTo>
                  <a:pt x="76200" y="0"/>
                </a:moveTo>
                <a:lnTo>
                  <a:pt x="4086225" y="0"/>
                </a:lnTo>
                <a:cubicBezTo>
                  <a:pt x="4128281" y="0"/>
                  <a:pt x="4162425" y="34144"/>
                  <a:pt x="4162425" y="76200"/>
                </a:cubicBezTo>
                <a:lnTo>
                  <a:pt x="4162425" y="228600"/>
                </a:lnTo>
                <a:cubicBezTo>
                  <a:pt x="4162425" y="270656"/>
                  <a:pt x="4128281" y="304800"/>
                  <a:pt x="408622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Shape 52"/>
          <p:cNvSpPr/>
          <p:nvPr/>
        </p:nvSpPr>
        <p:spPr>
          <a:xfrm>
            <a:off x="7576185" y="320802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13377" y="28902"/>
                </a:moveTo>
                <a:cubicBezTo>
                  <a:pt x="100905" y="16401"/>
                  <a:pt x="84296" y="9525"/>
                  <a:pt x="66645" y="9525"/>
                </a:cubicBezTo>
                <a:cubicBezTo>
                  <a:pt x="30212" y="9525"/>
                  <a:pt x="566" y="39172"/>
                  <a:pt x="566" y="75605"/>
                </a:cubicBezTo>
                <a:cubicBezTo>
                  <a:pt x="566" y="87243"/>
                  <a:pt x="3602" y="98614"/>
                  <a:pt x="9376" y="108645"/>
                </a:cubicBezTo>
                <a:lnTo>
                  <a:pt x="0" y="142875"/>
                </a:lnTo>
                <a:lnTo>
                  <a:pt x="35034" y="133677"/>
                </a:lnTo>
                <a:cubicBezTo>
                  <a:pt x="44678" y="138946"/>
                  <a:pt x="55543" y="141714"/>
                  <a:pt x="66615" y="141714"/>
                </a:cubicBezTo>
                <a:lnTo>
                  <a:pt x="66645" y="141714"/>
                </a:lnTo>
                <a:cubicBezTo>
                  <a:pt x="103049" y="141714"/>
                  <a:pt x="133350" y="112068"/>
                  <a:pt x="133350" y="75634"/>
                </a:cubicBezTo>
                <a:cubicBezTo>
                  <a:pt x="133350" y="57983"/>
                  <a:pt x="125849" y="41404"/>
                  <a:pt x="113377" y="28902"/>
                </a:cubicBezTo>
                <a:close/>
                <a:moveTo>
                  <a:pt x="66645" y="130582"/>
                </a:moveTo>
                <a:cubicBezTo>
                  <a:pt x="56763" y="130582"/>
                  <a:pt x="47089" y="127933"/>
                  <a:pt x="38666" y="122932"/>
                </a:cubicBezTo>
                <a:lnTo>
                  <a:pt x="36671" y="121741"/>
                </a:lnTo>
                <a:lnTo>
                  <a:pt x="15895" y="127189"/>
                </a:lnTo>
                <a:lnTo>
                  <a:pt x="21431" y="106918"/>
                </a:lnTo>
                <a:lnTo>
                  <a:pt x="20122" y="104835"/>
                </a:lnTo>
                <a:cubicBezTo>
                  <a:pt x="14615" y="96083"/>
                  <a:pt x="11728" y="85993"/>
                  <a:pt x="11728" y="75605"/>
                </a:cubicBezTo>
                <a:cubicBezTo>
                  <a:pt x="11728" y="45333"/>
                  <a:pt x="36374" y="20687"/>
                  <a:pt x="66675" y="20687"/>
                </a:cubicBezTo>
                <a:cubicBezTo>
                  <a:pt x="81349" y="20687"/>
                  <a:pt x="95131" y="26402"/>
                  <a:pt x="105489" y="36790"/>
                </a:cubicBezTo>
                <a:cubicBezTo>
                  <a:pt x="115848" y="47179"/>
                  <a:pt x="122218" y="60960"/>
                  <a:pt x="122188" y="75634"/>
                </a:cubicBezTo>
                <a:cubicBezTo>
                  <a:pt x="122188" y="105936"/>
                  <a:pt x="96917" y="130582"/>
                  <a:pt x="66645" y="130582"/>
                </a:cubicBezTo>
                <a:close/>
                <a:moveTo>
                  <a:pt x="96768" y="89446"/>
                </a:moveTo>
                <a:cubicBezTo>
                  <a:pt x="95131" y="88612"/>
                  <a:pt x="87005" y="84624"/>
                  <a:pt x="85487" y="84088"/>
                </a:cubicBezTo>
                <a:cubicBezTo>
                  <a:pt x="83969" y="83522"/>
                  <a:pt x="82868" y="83254"/>
                  <a:pt x="81766" y="84921"/>
                </a:cubicBezTo>
                <a:cubicBezTo>
                  <a:pt x="80665" y="86588"/>
                  <a:pt x="77510" y="90279"/>
                  <a:pt x="76527" y="91410"/>
                </a:cubicBezTo>
                <a:cubicBezTo>
                  <a:pt x="75575" y="92512"/>
                  <a:pt x="74593" y="92660"/>
                  <a:pt x="72956" y="91827"/>
                </a:cubicBezTo>
                <a:cubicBezTo>
                  <a:pt x="63252" y="86975"/>
                  <a:pt x="56882" y="83165"/>
                  <a:pt x="50483" y="72182"/>
                </a:cubicBezTo>
                <a:cubicBezTo>
                  <a:pt x="48786" y="69265"/>
                  <a:pt x="52179" y="69473"/>
                  <a:pt x="55334" y="63163"/>
                </a:cubicBezTo>
                <a:cubicBezTo>
                  <a:pt x="55870" y="62061"/>
                  <a:pt x="55602" y="61109"/>
                  <a:pt x="55185" y="60275"/>
                </a:cubicBezTo>
                <a:cubicBezTo>
                  <a:pt x="54769" y="59442"/>
                  <a:pt x="51465" y="51316"/>
                  <a:pt x="50096" y="48012"/>
                </a:cubicBezTo>
                <a:cubicBezTo>
                  <a:pt x="48756" y="44797"/>
                  <a:pt x="47387" y="45244"/>
                  <a:pt x="46375" y="45184"/>
                </a:cubicBezTo>
                <a:cubicBezTo>
                  <a:pt x="45422" y="45125"/>
                  <a:pt x="44321" y="45125"/>
                  <a:pt x="43220" y="45125"/>
                </a:cubicBezTo>
                <a:cubicBezTo>
                  <a:pt x="42118" y="45125"/>
                  <a:pt x="40332" y="45541"/>
                  <a:pt x="38814" y="47179"/>
                </a:cubicBezTo>
                <a:cubicBezTo>
                  <a:pt x="37296" y="48845"/>
                  <a:pt x="33040" y="52834"/>
                  <a:pt x="33040" y="60960"/>
                </a:cubicBezTo>
                <a:cubicBezTo>
                  <a:pt x="33040" y="69086"/>
                  <a:pt x="38963" y="76944"/>
                  <a:pt x="39767" y="78045"/>
                </a:cubicBezTo>
                <a:cubicBezTo>
                  <a:pt x="40600" y="79147"/>
                  <a:pt x="51405" y="95816"/>
                  <a:pt x="67985" y="102989"/>
                </a:cubicBezTo>
                <a:cubicBezTo>
                  <a:pt x="78462" y="107513"/>
                  <a:pt x="82570" y="107900"/>
                  <a:pt x="87809" y="107126"/>
                </a:cubicBezTo>
                <a:cubicBezTo>
                  <a:pt x="90994" y="106650"/>
                  <a:pt x="97572" y="103138"/>
                  <a:pt x="98941" y="99268"/>
                </a:cubicBezTo>
                <a:cubicBezTo>
                  <a:pt x="100310" y="95399"/>
                  <a:pt x="100310" y="92095"/>
                  <a:pt x="99893" y="91410"/>
                </a:cubicBezTo>
                <a:cubicBezTo>
                  <a:pt x="99506" y="90666"/>
                  <a:pt x="98405" y="90249"/>
                  <a:pt x="96768" y="89446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7814310" y="3188970"/>
            <a:ext cx="409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Twilio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59954" y="3208020"/>
            <a:ext cx="590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WhatsApp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7490460" y="3493770"/>
            <a:ext cx="4162425" cy="304800"/>
          </a:xfrm>
          <a:custGeom>
            <a:avLst/>
            <a:gdLst/>
            <a:ahLst/>
            <a:cxnLst/>
            <a:rect l="l" t="t" r="r" b="b"/>
            <a:pathLst>
              <a:path w="4162425" h="304800">
                <a:moveTo>
                  <a:pt x="76200" y="0"/>
                </a:moveTo>
                <a:lnTo>
                  <a:pt x="4086225" y="0"/>
                </a:lnTo>
                <a:cubicBezTo>
                  <a:pt x="4128281" y="0"/>
                  <a:pt x="4162425" y="34144"/>
                  <a:pt x="4162425" y="76200"/>
                </a:cubicBezTo>
                <a:lnTo>
                  <a:pt x="4162425" y="228600"/>
                </a:lnTo>
                <a:cubicBezTo>
                  <a:pt x="4162425" y="270656"/>
                  <a:pt x="4128281" y="304800"/>
                  <a:pt x="408622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Shape 56"/>
          <p:cNvSpPr/>
          <p:nvPr/>
        </p:nvSpPr>
        <p:spPr>
          <a:xfrm>
            <a:off x="7576185" y="356997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3350" y="61258"/>
                </a:moveTo>
                <a:cubicBezTo>
                  <a:pt x="128945" y="64175"/>
                  <a:pt x="123885" y="66526"/>
                  <a:pt x="118616" y="68401"/>
                </a:cubicBezTo>
                <a:cubicBezTo>
                  <a:pt x="104626" y="73402"/>
                  <a:pt x="86261" y="76200"/>
                  <a:pt x="66675" y="76200"/>
                </a:cubicBezTo>
                <a:cubicBezTo>
                  <a:pt x="47089" y="76200"/>
                  <a:pt x="28694" y="73372"/>
                  <a:pt x="14734" y="68401"/>
                </a:cubicBezTo>
                <a:cubicBezTo>
                  <a:pt x="9495" y="66526"/>
                  <a:pt x="4405" y="64175"/>
                  <a:pt x="0" y="61258"/>
                </a:cubicBezTo>
                <a:lnTo>
                  <a:pt x="0" y="85725"/>
                </a:lnTo>
                <a:cubicBezTo>
                  <a:pt x="0" y="98881"/>
                  <a:pt x="29855" y="109537"/>
                  <a:pt x="66675" y="109537"/>
                </a:cubicBezTo>
                <a:cubicBezTo>
                  <a:pt x="103495" y="109537"/>
                  <a:pt x="133350" y="98881"/>
                  <a:pt x="133350" y="85725"/>
                </a:cubicBezTo>
                <a:lnTo>
                  <a:pt x="133350" y="61258"/>
                </a:lnTo>
                <a:close/>
                <a:moveTo>
                  <a:pt x="133350" y="38100"/>
                </a:moveTo>
                <a:lnTo>
                  <a:pt x="133350" y="23813"/>
                </a:lnTo>
                <a:cubicBezTo>
                  <a:pt x="133350" y="10656"/>
                  <a:pt x="103495" y="0"/>
                  <a:pt x="66675" y="0"/>
                </a:cubicBezTo>
                <a:cubicBezTo>
                  <a:pt x="29855" y="0"/>
                  <a:pt x="0" y="10656"/>
                  <a:pt x="0" y="23813"/>
                </a:cubicBezTo>
                <a:lnTo>
                  <a:pt x="0" y="38100"/>
                </a:lnTo>
                <a:cubicBezTo>
                  <a:pt x="0" y="51256"/>
                  <a:pt x="29855" y="61912"/>
                  <a:pt x="66675" y="61912"/>
                </a:cubicBezTo>
                <a:cubicBezTo>
                  <a:pt x="103495" y="61912"/>
                  <a:pt x="133350" y="51256"/>
                  <a:pt x="133350" y="38100"/>
                </a:cubicBezTo>
                <a:close/>
                <a:moveTo>
                  <a:pt x="118616" y="116026"/>
                </a:moveTo>
                <a:cubicBezTo>
                  <a:pt x="104656" y="120997"/>
                  <a:pt x="86291" y="123825"/>
                  <a:pt x="66675" y="123825"/>
                </a:cubicBezTo>
                <a:cubicBezTo>
                  <a:pt x="47059" y="123825"/>
                  <a:pt x="28694" y="120997"/>
                  <a:pt x="14734" y="116026"/>
                </a:cubicBezTo>
                <a:cubicBezTo>
                  <a:pt x="9495" y="114151"/>
                  <a:pt x="4405" y="111800"/>
                  <a:pt x="0" y="108883"/>
                </a:cubicBezTo>
                <a:lnTo>
                  <a:pt x="0" y="128588"/>
                </a:lnTo>
                <a:cubicBezTo>
                  <a:pt x="0" y="141744"/>
                  <a:pt x="29855" y="152400"/>
                  <a:pt x="66675" y="152400"/>
                </a:cubicBezTo>
                <a:cubicBezTo>
                  <a:pt x="103495" y="152400"/>
                  <a:pt x="133350" y="141744"/>
                  <a:pt x="133350" y="128588"/>
                </a:cubicBezTo>
                <a:lnTo>
                  <a:pt x="133350" y="108883"/>
                </a:lnTo>
                <a:cubicBezTo>
                  <a:pt x="128945" y="111800"/>
                  <a:pt x="123885" y="114151"/>
                  <a:pt x="118616" y="116026"/>
                </a:cubicBezTo>
                <a:close/>
              </a:path>
            </a:pathLst>
          </a:custGeom>
          <a:solidFill>
            <a:srgbClr val="E2E8F0">
              <a:alpha val="6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Text 57"/>
          <p:cNvSpPr/>
          <p:nvPr/>
        </p:nvSpPr>
        <p:spPr>
          <a:xfrm>
            <a:off x="7814310" y="3550920"/>
            <a:ext cx="447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1131510" y="3569970"/>
            <a:ext cx="523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Database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384810" y="4152901"/>
            <a:ext cx="3703320" cy="998220"/>
          </a:xfrm>
          <a:custGeom>
            <a:avLst/>
            <a:gdLst/>
            <a:ahLst/>
            <a:cxnLst/>
            <a:rect l="l" t="t" r="r" b="b"/>
            <a:pathLst>
              <a:path w="3703320" h="998220">
                <a:moveTo>
                  <a:pt x="114296" y="0"/>
                </a:moveTo>
                <a:lnTo>
                  <a:pt x="3589024" y="0"/>
                </a:lnTo>
                <a:cubicBezTo>
                  <a:pt x="3652148" y="0"/>
                  <a:pt x="3703320" y="51172"/>
                  <a:pt x="3703320" y="114296"/>
                </a:cubicBezTo>
                <a:lnTo>
                  <a:pt x="3703320" y="883924"/>
                </a:lnTo>
                <a:cubicBezTo>
                  <a:pt x="3703320" y="947048"/>
                  <a:pt x="3652148" y="998220"/>
                  <a:pt x="3589024" y="998220"/>
                </a:cubicBezTo>
                <a:lnTo>
                  <a:pt x="114296" y="998220"/>
                </a:lnTo>
                <a:cubicBezTo>
                  <a:pt x="51172" y="998220"/>
                  <a:pt x="0" y="947048"/>
                  <a:pt x="0" y="8839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2" name="Shape 60"/>
          <p:cNvSpPr/>
          <p:nvPr/>
        </p:nvSpPr>
        <p:spPr>
          <a:xfrm>
            <a:off x="564832" y="432816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893445" y="4309111"/>
            <a:ext cx="638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Security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541020" y="4613911"/>
            <a:ext cx="34575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Django's built-in CSRF, XSS protection, and secure authentication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4245531" y="4152901"/>
            <a:ext cx="3703320" cy="998220"/>
          </a:xfrm>
          <a:custGeom>
            <a:avLst/>
            <a:gdLst/>
            <a:ahLst/>
            <a:cxnLst/>
            <a:rect l="l" t="t" r="r" b="b"/>
            <a:pathLst>
              <a:path w="3703320" h="998220">
                <a:moveTo>
                  <a:pt x="114296" y="0"/>
                </a:moveTo>
                <a:lnTo>
                  <a:pt x="3589024" y="0"/>
                </a:lnTo>
                <a:cubicBezTo>
                  <a:pt x="3652148" y="0"/>
                  <a:pt x="3703320" y="51172"/>
                  <a:pt x="3703320" y="114296"/>
                </a:cubicBezTo>
                <a:lnTo>
                  <a:pt x="3703320" y="883924"/>
                </a:lnTo>
                <a:cubicBezTo>
                  <a:pt x="3703320" y="947048"/>
                  <a:pt x="3652148" y="998220"/>
                  <a:pt x="3589024" y="998220"/>
                </a:cubicBezTo>
                <a:lnTo>
                  <a:pt x="114296" y="998220"/>
                </a:lnTo>
                <a:cubicBezTo>
                  <a:pt x="51172" y="998220"/>
                  <a:pt x="0" y="947048"/>
                  <a:pt x="0" y="8839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B347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6" name="Shape 64"/>
          <p:cNvSpPr/>
          <p:nvPr/>
        </p:nvSpPr>
        <p:spPr>
          <a:xfrm>
            <a:off x="4425553" y="432816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107156" y="35719"/>
                </a:moveTo>
                <a:cubicBezTo>
                  <a:pt x="107156" y="29148"/>
                  <a:pt x="101821" y="23812"/>
                  <a:pt x="95250" y="23812"/>
                </a:cubicBezTo>
                <a:cubicBezTo>
                  <a:pt x="88679" y="23812"/>
                  <a:pt x="83344" y="29148"/>
                  <a:pt x="83344" y="35719"/>
                </a:cubicBezTo>
                <a:cubicBezTo>
                  <a:pt x="83344" y="42290"/>
                  <a:pt x="88679" y="47625"/>
                  <a:pt x="95250" y="47625"/>
                </a:cubicBezTo>
                <a:cubicBezTo>
                  <a:pt x="101821" y="47625"/>
                  <a:pt x="107156" y="42290"/>
                  <a:pt x="107156" y="35719"/>
                </a:cubicBezTo>
                <a:close/>
                <a:moveTo>
                  <a:pt x="95250" y="154781"/>
                </a:moveTo>
                <a:cubicBezTo>
                  <a:pt x="108384" y="154781"/>
                  <a:pt x="119063" y="144103"/>
                  <a:pt x="119063" y="130969"/>
                </a:cubicBezTo>
                <a:cubicBezTo>
                  <a:pt x="119063" y="124941"/>
                  <a:pt x="116830" y="119397"/>
                  <a:pt x="113109" y="115230"/>
                </a:cubicBezTo>
                <a:lnTo>
                  <a:pt x="138968" y="63550"/>
                </a:lnTo>
                <a:cubicBezTo>
                  <a:pt x="141163" y="59122"/>
                  <a:pt x="139378" y="53764"/>
                  <a:pt x="134987" y="51569"/>
                </a:cubicBezTo>
                <a:cubicBezTo>
                  <a:pt x="130597" y="49374"/>
                  <a:pt x="125202" y="51160"/>
                  <a:pt x="123006" y="55550"/>
                </a:cubicBezTo>
                <a:lnTo>
                  <a:pt x="97148" y="107231"/>
                </a:lnTo>
                <a:cubicBezTo>
                  <a:pt x="96515" y="107193"/>
                  <a:pt x="95883" y="107156"/>
                  <a:pt x="95250" y="107156"/>
                </a:cubicBezTo>
                <a:cubicBezTo>
                  <a:pt x="82116" y="107156"/>
                  <a:pt x="71438" y="117835"/>
                  <a:pt x="71438" y="130969"/>
                </a:cubicBezTo>
                <a:cubicBezTo>
                  <a:pt x="71438" y="144103"/>
                  <a:pt x="82116" y="154781"/>
                  <a:pt x="95250" y="154781"/>
                </a:cubicBezTo>
                <a:close/>
                <a:moveTo>
                  <a:pt x="65484" y="53578"/>
                </a:moveTo>
                <a:cubicBezTo>
                  <a:pt x="65484" y="47007"/>
                  <a:pt x="60149" y="41672"/>
                  <a:pt x="53578" y="41672"/>
                </a:cubicBezTo>
                <a:cubicBezTo>
                  <a:pt x="47007" y="41672"/>
                  <a:pt x="41672" y="47007"/>
                  <a:pt x="41672" y="53578"/>
                </a:cubicBezTo>
                <a:cubicBezTo>
                  <a:pt x="41672" y="60149"/>
                  <a:pt x="47007" y="65484"/>
                  <a:pt x="53578" y="65484"/>
                </a:cubicBezTo>
                <a:cubicBezTo>
                  <a:pt x="60149" y="65484"/>
                  <a:pt x="65484" y="60149"/>
                  <a:pt x="65484" y="53578"/>
                </a:cubicBezTo>
                <a:close/>
                <a:moveTo>
                  <a:pt x="35719" y="107156"/>
                </a:moveTo>
                <a:cubicBezTo>
                  <a:pt x="42290" y="107156"/>
                  <a:pt x="47625" y="101821"/>
                  <a:pt x="47625" y="95250"/>
                </a:cubicBezTo>
                <a:cubicBezTo>
                  <a:pt x="47625" y="88679"/>
                  <a:pt x="42290" y="83344"/>
                  <a:pt x="35719" y="83344"/>
                </a:cubicBezTo>
                <a:cubicBezTo>
                  <a:pt x="29148" y="83344"/>
                  <a:pt x="23812" y="88679"/>
                  <a:pt x="23812" y="95250"/>
                </a:cubicBezTo>
                <a:cubicBezTo>
                  <a:pt x="23812" y="101821"/>
                  <a:pt x="29148" y="107156"/>
                  <a:pt x="35719" y="107156"/>
                </a:cubicBezTo>
                <a:close/>
                <a:moveTo>
                  <a:pt x="166688" y="95250"/>
                </a:moveTo>
                <a:cubicBezTo>
                  <a:pt x="166688" y="88679"/>
                  <a:pt x="161352" y="83344"/>
                  <a:pt x="154781" y="83344"/>
                </a:cubicBezTo>
                <a:cubicBezTo>
                  <a:pt x="148210" y="83344"/>
                  <a:pt x="142875" y="88679"/>
                  <a:pt x="142875" y="95250"/>
                </a:cubicBezTo>
                <a:cubicBezTo>
                  <a:pt x="142875" y="101821"/>
                  <a:pt x="148210" y="107156"/>
                  <a:pt x="154781" y="107156"/>
                </a:cubicBezTo>
                <a:cubicBezTo>
                  <a:pt x="161352" y="107156"/>
                  <a:pt x="166688" y="101821"/>
                  <a:pt x="166688" y="95250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7" name="Text 65"/>
          <p:cNvSpPr/>
          <p:nvPr/>
        </p:nvSpPr>
        <p:spPr>
          <a:xfrm>
            <a:off x="4754166" y="4309111"/>
            <a:ext cx="942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4401741" y="4613911"/>
            <a:ext cx="34575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Async views, caching layers, and optimized database queries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8106371" y="4152901"/>
            <a:ext cx="3703320" cy="998220"/>
          </a:xfrm>
          <a:custGeom>
            <a:avLst/>
            <a:gdLst/>
            <a:ahLst/>
            <a:cxnLst/>
            <a:rect l="l" t="t" r="r" b="b"/>
            <a:pathLst>
              <a:path w="3703320" h="998220">
                <a:moveTo>
                  <a:pt x="114296" y="0"/>
                </a:moveTo>
                <a:lnTo>
                  <a:pt x="3589024" y="0"/>
                </a:lnTo>
                <a:cubicBezTo>
                  <a:pt x="3652148" y="0"/>
                  <a:pt x="3703320" y="51172"/>
                  <a:pt x="3703320" y="114296"/>
                </a:cubicBezTo>
                <a:lnTo>
                  <a:pt x="3703320" y="883924"/>
                </a:lnTo>
                <a:cubicBezTo>
                  <a:pt x="3703320" y="947048"/>
                  <a:pt x="3652148" y="998220"/>
                  <a:pt x="3589024" y="998220"/>
                </a:cubicBezTo>
                <a:lnTo>
                  <a:pt x="114296" y="998220"/>
                </a:lnTo>
                <a:cubicBezTo>
                  <a:pt x="51172" y="998220"/>
                  <a:pt x="0" y="947048"/>
                  <a:pt x="0" y="8839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FF2A6D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FF2A6D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0" name="Shape 68"/>
          <p:cNvSpPr/>
          <p:nvPr/>
        </p:nvSpPr>
        <p:spPr>
          <a:xfrm>
            <a:off x="8298299" y="4328161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62508" y="11906"/>
                </a:moveTo>
                <a:lnTo>
                  <a:pt x="8930" y="11906"/>
                </a:lnTo>
                <a:cubicBezTo>
                  <a:pt x="3981" y="11906"/>
                  <a:pt x="0" y="15887"/>
                  <a:pt x="0" y="20836"/>
                </a:cubicBezTo>
                <a:lnTo>
                  <a:pt x="0" y="74414"/>
                </a:lnTo>
                <a:cubicBezTo>
                  <a:pt x="0" y="78023"/>
                  <a:pt x="2158" y="81297"/>
                  <a:pt x="5507" y="82674"/>
                </a:cubicBezTo>
                <a:cubicBezTo>
                  <a:pt x="8855" y="84051"/>
                  <a:pt x="12688" y="83269"/>
                  <a:pt x="15255" y="80739"/>
                </a:cubicBezTo>
                <a:lnTo>
                  <a:pt x="30138" y="65856"/>
                </a:lnTo>
                <a:lnTo>
                  <a:pt x="59531" y="95250"/>
                </a:lnTo>
                <a:lnTo>
                  <a:pt x="30138" y="124644"/>
                </a:lnTo>
                <a:lnTo>
                  <a:pt x="15255" y="109761"/>
                </a:lnTo>
                <a:cubicBezTo>
                  <a:pt x="12688" y="107193"/>
                  <a:pt x="8855" y="106449"/>
                  <a:pt x="5507" y="107826"/>
                </a:cubicBezTo>
                <a:cubicBezTo>
                  <a:pt x="2158" y="109203"/>
                  <a:pt x="0" y="112477"/>
                  <a:pt x="0" y="116086"/>
                </a:cubicBezTo>
                <a:lnTo>
                  <a:pt x="0" y="169664"/>
                </a:lnTo>
                <a:cubicBezTo>
                  <a:pt x="0" y="174613"/>
                  <a:pt x="3981" y="178594"/>
                  <a:pt x="8930" y="178594"/>
                </a:cubicBezTo>
                <a:lnTo>
                  <a:pt x="62508" y="178594"/>
                </a:lnTo>
                <a:cubicBezTo>
                  <a:pt x="66117" y="178594"/>
                  <a:pt x="69391" y="176436"/>
                  <a:pt x="70768" y="173087"/>
                </a:cubicBezTo>
                <a:cubicBezTo>
                  <a:pt x="72144" y="169738"/>
                  <a:pt x="71400" y="165906"/>
                  <a:pt x="68833" y="163339"/>
                </a:cubicBezTo>
                <a:lnTo>
                  <a:pt x="53950" y="148456"/>
                </a:lnTo>
                <a:lnTo>
                  <a:pt x="83344" y="119063"/>
                </a:lnTo>
                <a:lnTo>
                  <a:pt x="112737" y="148456"/>
                </a:lnTo>
                <a:lnTo>
                  <a:pt x="97854" y="163339"/>
                </a:lnTo>
                <a:cubicBezTo>
                  <a:pt x="95287" y="165906"/>
                  <a:pt x="94543" y="169738"/>
                  <a:pt x="95920" y="173087"/>
                </a:cubicBezTo>
                <a:cubicBezTo>
                  <a:pt x="97296" y="176436"/>
                  <a:pt x="100571" y="178594"/>
                  <a:pt x="104180" y="178594"/>
                </a:cubicBezTo>
                <a:lnTo>
                  <a:pt x="157758" y="178594"/>
                </a:lnTo>
                <a:cubicBezTo>
                  <a:pt x="162706" y="178594"/>
                  <a:pt x="166688" y="174613"/>
                  <a:pt x="166688" y="169664"/>
                </a:cubicBezTo>
                <a:lnTo>
                  <a:pt x="166688" y="116086"/>
                </a:lnTo>
                <a:cubicBezTo>
                  <a:pt x="166688" y="112477"/>
                  <a:pt x="164529" y="109203"/>
                  <a:pt x="161181" y="107826"/>
                </a:cubicBezTo>
                <a:cubicBezTo>
                  <a:pt x="157832" y="106449"/>
                  <a:pt x="154000" y="107193"/>
                  <a:pt x="151433" y="109761"/>
                </a:cubicBezTo>
                <a:lnTo>
                  <a:pt x="136550" y="124644"/>
                </a:lnTo>
                <a:lnTo>
                  <a:pt x="107156" y="95250"/>
                </a:lnTo>
                <a:lnTo>
                  <a:pt x="136550" y="65856"/>
                </a:lnTo>
                <a:lnTo>
                  <a:pt x="151433" y="80739"/>
                </a:lnTo>
                <a:cubicBezTo>
                  <a:pt x="154000" y="83307"/>
                  <a:pt x="157832" y="84051"/>
                  <a:pt x="161181" y="82674"/>
                </a:cubicBezTo>
                <a:cubicBezTo>
                  <a:pt x="164529" y="81297"/>
                  <a:pt x="166688" y="78023"/>
                  <a:pt x="166688" y="74414"/>
                </a:cubicBezTo>
                <a:lnTo>
                  <a:pt x="166688" y="20836"/>
                </a:lnTo>
                <a:cubicBezTo>
                  <a:pt x="166688" y="15887"/>
                  <a:pt x="162706" y="11906"/>
                  <a:pt x="157758" y="11906"/>
                </a:cubicBezTo>
                <a:lnTo>
                  <a:pt x="104180" y="11906"/>
                </a:lnTo>
                <a:cubicBezTo>
                  <a:pt x="100571" y="11906"/>
                  <a:pt x="97296" y="14064"/>
                  <a:pt x="95920" y="17413"/>
                </a:cubicBezTo>
                <a:cubicBezTo>
                  <a:pt x="94543" y="20762"/>
                  <a:pt x="95324" y="24594"/>
                  <a:pt x="97854" y="27161"/>
                </a:cubicBezTo>
                <a:lnTo>
                  <a:pt x="112737" y="42044"/>
                </a:lnTo>
                <a:lnTo>
                  <a:pt x="83344" y="71438"/>
                </a:lnTo>
                <a:lnTo>
                  <a:pt x="53950" y="42044"/>
                </a:lnTo>
                <a:lnTo>
                  <a:pt x="68833" y="27161"/>
                </a:lnTo>
                <a:cubicBezTo>
                  <a:pt x="71400" y="24594"/>
                  <a:pt x="72144" y="20762"/>
                  <a:pt x="70768" y="17413"/>
                </a:cubicBezTo>
                <a:cubicBezTo>
                  <a:pt x="69391" y="14064"/>
                  <a:pt x="66117" y="11906"/>
                  <a:pt x="62508" y="11906"/>
                </a:cubicBezTo>
                <a:close/>
              </a:path>
            </a:pathLst>
          </a:custGeom>
          <a:solidFill>
            <a:srgbClr val="FF2A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1" name="Text 69"/>
          <p:cNvSpPr/>
          <p:nvPr/>
        </p:nvSpPr>
        <p:spPr>
          <a:xfrm>
            <a:off x="8615006" y="4309111"/>
            <a:ext cx="771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Scalability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8262581" y="4613911"/>
            <a:ext cx="3457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Modular service architecture for easy horizontal scaling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A0B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526256" y="5715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47625" y="-11906"/>
                </a:moveTo>
                <a:cubicBezTo>
                  <a:pt x="54211" y="-11906"/>
                  <a:pt x="59531" y="-6586"/>
                  <a:pt x="59531" y="0"/>
                </a:cubicBezTo>
                <a:lnTo>
                  <a:pt x="59531" y="35719"/>
                </a:lnTo>
                <a:lnTo>
                  <a:pt x="107156" y="35719"/>
                </a:lnTo>
                <a:lnTo>
                  <a:pt x="107156" y="0"/>
                </a:lnTo>
                <a:cubicBezTo>
                  <a:pt x="107156" y="-6586"/>
                  <a:pt x="112477" y="-11906"/>
                  <a:pt x="119063" y="-11906"/>
                </a:cubicBezTo>
                <a:cubicBezTo>
                  <a:pt x="125648" y="-11906"/>
                  <a:pt x="130969" y="-6586"/>
                  <a:pt x="130969" y="0"/>
                </a:cubicBezTo>
                <a:lnTo>
                  <a:pt x="130969" y="35719"/>
                </a:lnTo>
                <a:lnTo>
                  <a:pt x="154781" y="35719"/>
                </a:lnTo>
                <a:cubicBezTo>
                  <a:pt x="161367" y="35719"/>
                  <a:pt x="166688" y="41039"/>
                  <a:pt x="166688" y="47625"/>
                </a:cubicBezTo>
                <a:cubicBezTo>
                  <a:pt x="166688" y="54211"/>
                  <a:pt x="161367" y="59531"/>
                  <a:pt x="154781" y="59531"/>
                </a:cubicBezTo>
                <a:lnTo>
                  <a:pt x="154781" y="83344"/>
                </a:lnTo>
                <a:cubicBezTo>
                  <a:pt x="154781" y="118728"/>
                  <a:pt x="129034" y="148121"/>
                  <a:pt x="95250" y="153777"/>
                </a:cubicBezTo>
                <a:lnTo>
                  <a:pt x="95250" y="178594"/>
                </a:lnTo>
                <a:cubicBezTo>
                  <a:pt x="95250" y="185179"/>
                  <a:pt x="89929" y="190500"/>
                  <a:pt x="83344" y="190500"/>
                </a:cubicBezTo>
                <a:cubicBezTo>
                  <a:pt x="76758" y="190500"/>
                  <a:pt x="71438" y="185179"/>
                  <a:pt x="71438" y="178594"/>
                </a:cubicBezTo>
                <a:lnTo>
                  <a:pt x="71438" y="153777"/>
                </a:lnTo>
                <a:cubicBezTo>
                  <a:pt x="37654" y="148121"/>
                  <a:pt x="11906" y="118728"/>
                  <a:pt x="11906" y="83344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lnTo>
                  <a:pt x="35719" y="0"/>
                </a:lnTo>
                <a:cubicBezTo>
                  <a:pt x="35719" y="-6586"/>
                  <a:pt x="41039" y="-11906"/>
                  <a:pt x="47625" y="-1190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90600" y="381000"/>
            <a:ext cx="24288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API Design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9906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84810" y="1108710"/>
            <a:ext cx="5627370" cy="3712845"/>
          </a:xfrm>
          <a:custGeom>
            <a:avLst/>
            <a:gdLst/>
            <a:ahLst/>
            <a:cxnLst/>
            <a:rect l="l" t="t" r="r" b="b"/>
            <a:pathLst>
              <a:path w="5627370" h="3712845">
                <a:moveTo>
                  <a:pt x="152412" y="0"/>
                </a:moveTo>
                <a:lnTo>
                  <a:pt x="5474958" y="0"/>
                </a:lnTo>
                <a:cubicBezTo>
                  <a:pt x="5559133" y="0"/>
                  <a:pt x="5627370" y="68237"/>
                  <a:pt x="5627370" y="152412"/>
                </a:cubicBezTo>
                <a:lnTo>
                  <a:pt x="5627370" y="3560433"/>
                </a:lnTo>
                <a:cubicBezTo>
                  <a:pt x="5627370" y="3644608"/>
                  <a:pt x="5559133" y="3712845"/>
                  <a:pt x="5474958" y="3712845"/>
                </a:cubicBezTo>
                <a:lnTo>
                  <a:pt x="152412" y="3712845"/>
                </a:lnTo>
                <a:cubicBezTo>
                  <a:pt x="68237" y="3712845"/>
                  <a:pt x="0" y="3644608"/>
                  <a:pt x="0" y="3560433"/>
                </a:cubicBezTo>
                <a:lnTo>
                  <a:pt x="0" y="152412"/>
                </a:lnTo>
                <a:cubicBezTo>
                  <a:pt x="0" y="68294"/>
                  <a:pt x="68294" y="0"/>
                  <a:pt x="152412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64832" y="131254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3395" y="16073"/>
                </a:moveTo>
                <a:cubicBezTo>
                  <a:pt x="8941" y="16073"/>
                  <a:pt x="5358" y="19656"/>
                  <a:pt x="5358" y="24110"/>
                </a:cubicBezTo>
                <a:lnTo>
                  <a:pt x="5358" y="40184"/>
                </a:lnTo>
                <a:cubicBezTo>
                  <a:pt x="5358" y="44637"/>
                  <a:pt x="8941" y="48220"/>
                  <a:pt x="13395" y="48220"/>
                </a:cubicBezTo>
                <a:lnTo>
                  <a:pt x="29468" y="48220"/>
                </a:lnTo>
                <a:cubicBezTo>
                  <a:pt x="33922" y="48220"/>
                  <a:pt x="37505" y="44637"/>
                  <a:pt x="37505" y="40184"/>
                </a:cubicBezTo>
                <a:lnTo>
                  <a:pt x="37505" y="24110"/>
                </a:lnTo>
                <a:cubicBezTo>
                  <a:pt x="37505" y="19656"/>
                  <a:pt x="33922" y="16073"/>
                  <a:pt x="29468" y="16073"/>
                </a:cubicBezTo>
                <a:lnTo>
                  <a:pt x="13395" y="16073"/>
                </a:lnTo>
                <a:close/>
                <a:moveTo>
                  <a:pt x="64294" y="21431"/>
                </a:moveTo>
                <a:cubicBezTo>
                  <a:pt x="58367" y="21431"/>
                  <a:pt x="53578" y="26220"/>
                  <a:pt x="53578" y="32147"/>
                </a:cubicBezTo>
                <a:cubicBezTo>
                  <a:pt x="53578" y="38074"/>
                  <a:pt x="58367" y="42863"/>
                  <a:pt x="64294" y="42863"/>
                </a:cubicBezTo>
                <a:lnTo>
                  <a:pt x="160734" y="42863"/>
                </a:lnTo>
                <a:cubicBezTo>
                  <a:pt x="166661" y="42863"/>
                  <a:pt x="171450" y="38074"/>
                  <a:pt x="171450" y="32147"/>
                </a:cubicBezTo>
                <a:cubicBezTo>
                  <a:pt x="171450" y="26220"/>
                  <a:pt x="166661" y="21431"/>
                  <a:pt x="160734" y="21431"/>
                </a:cubicBezTo>
                <a:lnTo>
                  <a:pt x="64294" y="21431"/>
                </a:lnTo>
                <a:close/>
                <a:moveTo>
                  <a:pt x="64294" y="75009"/>
                </a:moveTo>
                <a:cubicBezTo>
                  <a:pt x="58367" y="75009"/>
                  <a:pt x="53578" y="79798"/>
                  <a:pt x="53578" y="85725"/>
                </a:cubicBezTo>
                <a:cubicBezTo>
                  <a:pt x="53578" y="91652"/>
                  <a:pt x="58367" y="96441"/>
                  <a:pt x="64294" y="96441"/>
                </a:cubicBezTo>
                <a:lnTo>
                  <a:pt x="160734" y="96441"/>
                </a:lnTo>
                <a:cubicBezTo>
                  <a:pt x="166661" y="96441"/>
                  <a:pt x="171450" y="91652"/>
                  <a:pt x="171450" y="85725"/>
                </a:cubicBezTo>
                <a:cubicBezTo>
                  <a:pt x="171450" y="79798"/>
                  <a:pt x="166661" y="75009"/>
                  <a:pt x="160734" y="75009"/>
                </a:cubicBezTo>
                <a:lnTo>
                  <a:pt x="64294" y="75009"/>
                </a:lnTo>
                <a:close/>
                <a:moveTo>
                  <a:pt x="64294" y="128588"/>
                </a:moveTo>
                <a:cubicBezTo>
                  <a:pt x="58367" y="128588"/>
                  <a:pt x="53578" y="133376"/>
                  <a:pt x="53578" y="139303"/>
                </a:cubicBezTo>
                <a:cubicBezTo>
                  <a:pt x="53578" y="145230"/>
                  <a:pt x="58367" y="150019"/>
                  <a:pt x="64294" y="150019"/>
                </a:cubicBezTo>
                <a:lnTo>
                  <a:pt x="160734" y="150019"/>
                </a:lnTo>
                <a:cubicBezTo>
                  <a:pt x="166661" y="150019"/>
                  <a:pt x="171450" y="145230"/>
                  <a:pt x="171450" y="139303"/>
                </a:cubicBezTo>
                <a:cubicBezTo>
                  <a:pt x="171450" y="133376"/>
                  <a:pt x="166661" y="128588"/>
                  <a:pt x="160734" y="128588"/>
                </a:cubicBezTo>
                <a:lnTo>
                  <a:pt x="64294" y="128588"/>
                </a:lnTo>
                <a:close/>
                <a:moveTo>
                  <a:pt x="5358" y="77688"/>
                </a:moveTo>
                <a:lnTo>
                  <a:pt x="5358" y="93762"/>
                </a:lnTo>
                <a:cubicBezTo>
                  <a:pt x="5358" y="98215"/>
                  <a:pt x="8941" y="101798"/>
                  <a:pt x="13395" y="101798"/>
                </a:cubicBezTo>
                <a:lnTo>
                  <a:pt x="29468" y="101798"/>
                </a:lnTo>
                <a:cubicBezTo>
                  <a:pt x="33922" y="101798"/>
                  <a:pt x="37505" y="98215"/>
                  <a:pt x="37505" y="93762"/>
                </a:cubicBezTo>
                <a:lnTo>
                  <a:pt x="37505" y="77688"/>
                </a:lnTo>
                <a:cubicBezTo>
                  <a:pt x="37505" y="73235"/>
                  <a:pt x="33922" y="69652"/>
                  <a:pt x="29468" y="69652"/>
                </a:cubicBezTo>
                <a:lnTo>
                  <a:pt x="13395" y="69652"/>
                </a:lnTo>
                <a:cubicBezTo>
                  <a:pt x="8941" y="69652"/>
                  <a:pt x="5358" y="73235"/>
                  <a:pt x="5358" y="77688"/>
                </a:cubicBezTo>
                <a:close/>
                <a:moveTo>
                  <a:pt x="13395" y="123230"/>
                </a:moveTo>
                <a:cubicBezTo>
                  <a:pt x="8941" y="123230"/>
                  <a:pt x="5358" y="126813"/>
                  <a:pt x="5358" y="131266"/>
                </a:cubicBezTo>
                <a:lnTo>
                  <a:pt x="5358" y="147340"/>
                </a:lnTo>
                <a:cubicBezTo>
                  <a:pt x="5358" y="151794"/>
                  <a:pt x="8941" y="155377"/>
                  <a:pt x="13395" y="155377"/>
                </a:cubicBezTo>
                <a:lnTo>
                  <a:pt x="29468" y="155377"/>
                </a:lnTo>
                <a:cubicBezTo>
                  <a:pt x="33922" y="155377"/>
                  <a:pt x="37505" y="151794"/>
                  <a:pt x="37505" y="147340"/>
                </a:cubicBezTo>
                <a:lnTo>
                  <a:pt x="37505" y="131266"/>
                </a:lnTo>
                <a:cubicBezTo>
                  <a:pt x="37505" y="126813"/>
                  <a:pt x="33922" y="123230"/>
                  <a:pt x="29468" y="123230"/>
                </a:cubicBezTo>
                <a:lnTo>
                  <a:pt x="13395" y="123230"/>
                </a:ln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60095" y="1264920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RESTful Endpoints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60070" y="1645920"/>
            <a:ext cx="5295900" cy="381000"/>
          </a:xfrm>
          <a:custGeom>
            <a:avLst/>
            <a:gdLst/>
            <a:ahLst/>
            <a:cxnLst/>
            <a:rect l="l" t="t" r="r" b="b"/>
            <a:pathLst>
              <a:path w="5295900" h="381000">
                <a:moveTo>
                  <a:pt x="38100" y="0"/>
                </a:moveTo>
                <a:lnTo>
                  <a:pt x="5219700" y="0"/>
                </a:lnTo>
                <a:cubicBezTo>
                  <a:pt x="5261756" y="0"/>
                  <a:pt x="5295900" y="34144"/>
                  <a:pt x="5295900" y="76200"/>
                </a:cubicBezTo>
                <a:lnTo>
                  <a:pt x="5295900" y="304800"/>
                </a:lnTo>
                <a:cubicBezTo>
                  <a:pt x="5295900" y="346856"/>
                  <a:pt x="5261756" y="381000"/>
                  <a:pt x="52197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60070" y="164592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3810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55320" y="1722120"/>
            <a:ext cx="419100" cy="228600"/>
          </a:xfrm>
          <a:custGeom>
            <a:avLst/>
            <a:gdLst/>
            <a:ahLst/>
            <a:cxnLst/>
            <a:rect l="l" t="t" r="r" b="b"/>
            <a:pathLst>
              <a:path w="419100" h="228600">
                <a:moveTo>
                  <a:pt x="38101" y="0"/>
                </a:moveTo>
                <a:lnTo>
                  <a:pt x="380999" y="0"/>
                </a:lnTo>
                <a:cubicBezTo>
                  <a:pt x="402042" y="0"/>
                  <a:pt x="419100" y="17058"/>
                  <a:pt x="419100" y="38101"/>
                </a:cubicBezTo>
                <a:lnTo>
                  <a:pt x="419100" y="190499"/>
                </a:lnTo>
                <a:cubicBezTo>
                  <a:pt x="419100" y="211542"/>
                  <a:pt x="402042" y="228600"/>
                  <a:pt x="3809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655320" y="1722120"/>
            <a:ext cx="4762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92887" y="1741052"/>
            <a:ext cx="800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/api/chat/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012531" y="1760220"/>
            <a:ext cx="828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conversation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0070" y="2083952"/>
            <a:ext cx="5295900" cy="381000"/>
          </a:xfrm>
          <a:custGeom>
            <a:avLst/>
            <a:gdLst/>
            <a:ahLst/>
            <a:cxnLst/>
            <a:rect l="l" t="t" r="r" b="b"/>
            <a:pathLst>
              <a:path w="5295900" h="381000">
                <a:moveTo>
                  <a:pt x="38100" y="0"/>
                </a:moveTo>
                <a:lnTo>
                  <a:pt x="5219700" y="0"/>
                </a:lnTo>
                <a:cubicBezTo>
                  <a:pt x="5261756" y="0"/>
                  <a:pt x="5295900" y="34144"/>
                  <a:pt x="5295900" y="76200"/>
                </a:cubicBezTo>
                <a:lnTo>
                  <a:pt x="5295900" y="304800"/>
                </a:lnTo>
                <a:cubicBezTo>
                  <a:pt x="5295900" y="346856"/>
                  <a:pt x="5261756" y="381000"/>
                  <a:pt x="52197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60070" y="2083952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3810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55320" y="2160152"/>
            <a:ext cx="419100" cy="228600"/>
          </a:xfrm>
          <a:custGeom>
            <a:avLst/>
            <a:gdLst/>
            <a:ahLst/>
            <a:cxnLst/>
            <a:rect l="l" t="t" r="r" b="b"/>
            <a:pathLst>
              <a:path w="419100" h="228600">
                <a:moveTo>
                  <a:pt x="38101" y="0"/>
                </a:moveTo>
                <a:lnTo>
                  <a:pt x="380999" y="0"/>
                </a:lnTo>
                <a:cubicBezTo>
                  <a:pt x="402042" y="0"/>
                  <a:pt x="419100" y="17058"/>
                  <a:pt x="419100" y="38101"/>
                </a:cubicBezTo>
                <a:lnTo>
                  <a:pt x="419100" y="190499"/>
                </a:lnTo>
                <a:cubicBezTo>
                  <a:pt x="419100" y="211542"/>
                  <a:pt x="402042" y="228600"/>
                  <a:pt x="3809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B347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55320" y="2160152"/>
            <a:ext cx="4762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92887" y="2179083"/>
            <a:ext cx="109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/api/estimate/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997887" y="2198252"/>
            <a:ext cx="838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Price estimation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0070" y="2521983"/>
            <a:ext cx="5295900" cy="381000"/>
          </a:xfrm>
          <a:custGeom>
            <a:avLst/>
            <a:gdLst/>
            <a:ahLst/>
            <a:cxnLst/>
            <a:rect l="l" t="t" r="r" b="b"/>
            <a:pathLst>
              <a:path w="5295900" h="381000">
                <a:moveTo>
                  <a:pt x="38100" y="0"/>
                </a:moveTo>
                <a:lnTo>
                  <a:pt x="5219700" y="0"/>
                </a:lnTo>
                <a:cubicBezTo>
                  <a:pt x="5261756" y="0"/>
                  <a:pt x="5295900" y="34144"/>
                  <a:pt x="5295900" y="76200"/>
                </a:cubicBezTo>
                <a:lnTo>
                  <a:pt x="5295900" y="304800"/>
                </a:lnTo>
                <a:cubicBezTo>
                  <a:pt x="5295900" y="346856"/>
                  <a:pt x="5261756" y="381000"/>
                  <a:pt x="52197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560070" y="2521983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3810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2A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55320" y="2598183"/>
            <a:ext cx="419100" cy="228600"/>
          </a:xfrm>
          <a:custGeom>
            <a:avLst/>
            <a:gdLst/>
            <a:ahLst/>
            <a:cxnLst/>
            <a:rect l="l" t="t" r="r" b="b"/>
            <a:pathLst>
              <a:path w="419100" h="228600">
                <a:moveTo>
                  <a:pt x="38101" y="0"/>
                </a:moveTo>
                <a:lnTo>
                  <a:pt x="380999" y="0"/>
                </a:lnTo>
                <a:cubicBezTo>
                  <a:pt x="402042" y="0"/>
                  <a:pt x="419100" y="17058"/>
                  <a:pt x="419100" y="38101"/>
                </a:cubicBezTo>
                <a:lnTo>
                  <a:pt x="419100" y="190499"/>
                </a:lnTo>
                <a:cubicBezTo>
                  <a:pt x="419100" y="211542"/>
                  <a:pt x="402042" y="228600"/>
                  <a:pt x="3809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2A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55320" y="2598183"/>
            <a:ext cx="4762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192887" y="2617112"/>
            <a:ext cx="942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/api/vision/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062776" y="2636283"/>
            <a:ext cx="7810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Image analysis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60070" y="2960012"/>
            <a:ext cx="5295900" cy="381000"/>
          </a:xfrm>
          <a:custGeom>
            <a:avLst/>
            <a:gdLst/>
            <a:ahLst/>
            <a:cxnLst/>
            <a:rect l="l" t="t" r="r" b="b"/>
            <a:pathLst>
              <a:path w="5295900" h="381000">
                <a:moveTo>
                  <a:pt x="38100" y="0"/>
                </a:moveTo>
                <a:lnTo>
                  <a:pt x="5219700" y="0"/>
                </a:lnTo>
                <a:cubicBezTo>
                  <a:pt x="5261756" y="0"/>
                  <a:pt x="5295900" y="34144"/>
                  <a:pt x="5295900" y="76200"/>
                </a:cubicBezTo>
                <a:lnTo>
                  <a:pt x="5295900" y="304800"/>
                </a:lnTo>
                <a:cubicBezTo>
                  <a:pt x="5295900" y="346856"/>
                  <a:pt x="5261756" y="381000"/>
                  <a:pt x="52197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560070" y="2960012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3810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55320" y="3036212"/>
            <a:ext cx="419100" cy="228600"/>
          </a:xfrm>
          <a:custGeom>
            <a:avLst/>
            <a:gdLst/>
            <a:ahLst/>
            <a:cxnLst/>
            <a:rect l="l" t="t" r="r" b="b"/>
            <a:pathLst>
              <a:path w="419100" h="228600">
                <a:moveTo>
                  <a:pt x="38101" y="0"/>
                </a:moveTo>
                <a:lnTo>
                  <a:pt x="380999" y="0"/>
                </a:lnTo>
                <a:cubicBezTo>
                  <a:pt x="402042" y="0"/>
                  <a:pt x="419100" y="17058"/>
                  <a:pt x="419100" y="38101"/>
                </a:cubicBezTo>
                <a:lnTo>
                  <a:pt x="419100" y="190499"/>
                </a:lnTo>
                <a:cubicBezTo>
                  <a:pt x="419100" y="211542"/>
                  <a:pt x="402042" y="228600"/>
                  <a:pt x="3809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55320" y="3036212"/>
            <a:ext cx="4762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192887" y="3055144"/>
            <a:ext cx="876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/api/share/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952167" y="3074312"/>
            <a:ext cx="885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WhatsApp share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60070" y="3398044"/>
            <a:ext cx="5295900" cy="381000"/>
          </a:xfrm>
          <a:custGeom>
            <a:avLst/>
            <a:gdLst/>
            <a:ahLst/>
            <a:cxnLst/>
            <a:rect l="l" t="t" r="r" b="b"/>
            <a:pathLst>
              <a:path w="5295900" h="381000">
                <a:moveTo>
                  <a:pt x="38100" y="0"/>
                </a:moveTo>
                <a:lnTo>
                  <a:pt x="5219700" y="0"/>
                </a:lnTo>
                <a:cubicBezTo>
                  <a:pt x="5261756" y="0"/>
                  <a:pt x="5295900" y="34144"/>
                  <a:pt x="5295900" y="76200"/>
                </a:cubicBezTo>
                <a:lnTo>
                  <a:pt x="5295900" y="304800"/>
                </a:lnTo>
                <a:cubicBezTo>
                  <a:pt x="5295900" y="346856"/>
                  <a:pt x="5261756" y="381000"/>
                  <a:pt x="52197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560070" y="3398044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3810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55320" y="3474244"/>
            <a:ext cx="352425" cy="228600"/>
          </a:xfrm>
          <a:custGeom>
            <a:avLst/>
            <a:gdLst/>
            <a:ahLst/>
            <a:cxnLst/>
            <a:rect l="l" t="t" r="r" b="b"/>
            <a:pathLst>
              <a:path w="352425" h="228600">
                <a:moveTo>
                  <a:pt x="38101" y="0"/>
                </a:moveTo>
                <a:lnTo>
                  <a:pt x="314324" y="0"/>
                </a:lnTo>
                <a:cubicBezTo>
                  <a:pt x="335367" y="0"/>
                  <a:pt x="352425" y="17058"/>
                  <a:pt x="352425" y="38101"/>
                </a:cubicBezTo>
                <a:lnTo>
                  <a:pt x="352425" y="190499"/>
                </a:lnTo>
                <a:cubicBezTo>
                  <a:pt x="352425" y="211542"/>
                  <a:pt x="335367" y="228600"/>
                  <a:pt x="3143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B347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55320" y="3474244"/>
            <a:ext cx="4095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GET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19426" y="3493175"/>
            <a:ext cx="876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/api/makes/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086350" y="3512344"/>
            <a:ext cx="752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List car makes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60070" y="3836075"/>
            <a:ext cx="5295900" cy="381000"/>
          </a:xfrm>
          <a:custGeom>
            <a:avLst/>
            <a:gdLst/>
            <a:ahLst/>
            <a:cxnLst/>
            <a:rect l="l" t="t" r="r" b="b"/>
            <a:pathLst>
              <a:path w="5295900" h="381000">
                <a:moveTo>
                  <a:pt x="38100" y="0"/>
                </a:moveTo>
                <a:lnTo>
                  <a:pt x="5219700" y="0"/>
                </a:lnTo>
                <a:cubicBezTo>
                  <a:pt x="5261756" y="0"/>
                  <a:pt x="5295900" y="34144"/>
                  <a:pt x="5295900" y="76200"/>
                </a:cubicBezTo>
                <a:lnTo>
                  <a:pt x="5295900" y="304800"/>
                </a:lnTo>
                <a:cubicBezTo>
                  <a:pt x="5295900" y="346856"/>
                  <a:pt x="5261756" y="381000"/>
                  <a:pt x="52197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560070" y="3836075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3810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2A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655320" y="3912275"/>
            <a:ext cx="352425" cy="228600"/>
          </a:xfrm>
          <a:custGeom>
            <a:avLst/>
            <a:gdLst/>
            <a:ahLst/>
            <a:cxnLst/>
            <a:rect l="l" t="t" r="r" b="b"/>
            <a:pathLst>
              <a:path w="352425" h="228600">
                <a:moveTo>
                  <a:pt x="38101" y="0"/>
                </a:moveTo>
                <a:lnTo>
                  <a:pt x="314324" y="0"/>
                </a:lnTo>
                <a:cubicBezTo>
                  <a:pt x="335367" y="0"/>
                  <a:pt x="352425" y="17058"/>
                  <a:pt x="352425" y="38101"/>
                </a:cubicBezTo>
                <a:lnTo>
                  <a:pt x="352425" y="190499"/>
                </a:lnTo>
                <a:cubicBezTo>
                  <a:pt x="352425" y="211542"/>
                  <a:pt x="335367" y="228600"/>
                  <a:pt x="3143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2A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655320" y="3912275"/>
            <a:ext cx="4095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GET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9426" y="3931207"/>
            <a:ext cx="942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/api/models/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223272" y="3950375"/>
            <a:ext cx="619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List models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60070" y="4274107"/>
            <a:ext cx="5295900" cy="381000"/>
          </a:xfrm>
          <a:custGeom>
            <a:avLst/>
            <a:gdLst/>
            <a:ahLst/>
            <a:cxnLst/>
            <a:rect l="l" t="t" r="r" b="b"/>
            <a:pathLst>
              <a:path w="5295900" h="381000">
                <a:moveTo>
                  <a:pt x="38100" y="0"/>
                </a:moveTo>
                <a:lnTo>
                  <a:pt x="5219700" y="0"/>
                </a:lnTo>
                <a:cubicBezTo>
                  <a:pt x="5261756" y="0"/>
                  <a:pt x="5295900" y="34144"/>
                  <a:pt x="5295900" y="76200"/>
                </a:cubicBezTo>
                <a:lnTo>
                  <a:pt x="5295900" y="304800"/>
                </a:lnTo>
                <a:cubicBezTo>
                  <a:pt x="5295900" y="346856"/>
                  <a:pt x="5261756" y="381000"/>
                  <a:pt x="52197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560070" y="4274107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3810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655320" y="4350307"/>
            <a:ext cx="352425" cy="228600"/>
          </a:xfrm>
          <a:custGeom>
            <a:avLst/>
            <a:gdLst/>
            <a:ahLst/>
            <a:cxnLst/>
            <a:rect l="l" t="t" r="r" b="b"/>
            <a:pathLst>
              <a:path w="352425" h="228600">
                <a:moveTo>
                  <a:pt x="38101" y="0"/>
                </a:moveTo>
                <a:lnTo>
                  <a:pt x="314324" y="0"/>
                </a:lnTo>
                <a:cubicBezTo>
                  <a:pt x="335367" y="0"/>
                  <a:pt x="352425" y="17058"/>
                  <a:pt x="352425" y="38101"/>
                </a:cubicBezTo>
                <a:lnTo>
                  <a:pt x="352425" y="190499"/>
                </a:lnTo>
                <a:cubicBezTo>
                  <a:pt x="352425" y="211542"/>
                  <a:pt x="335367" y="228600"/>
                  <a:pt x="3143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655320" y="4350307"/>
            <a:ext cx="4095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GET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9426" y="4369238"/>
            <a:ext cx="101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/api/history/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5188029" y="4388407"/>
            <a:ext cx="657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history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176010" y="1108710"/>
            <a:ext cx="5627370" cy="1874520"/>
          </a:xfrm>
          <a:custGeom>
            <a:avLst/>
            <a:gdLst/>
            <a:ahLst/>
            <a:cxnLst/>
            <a:rect l="l" t="t" r="r" b="b"/>
            <a:pathLst>
              <a:path w="5627370" h="1874520">
                <a:moveTo>
                  <a:pt x="152398" y="0"/>
                </a:moveTo>
                <a:lnTo>
                  <a:pt x="5474972" y="0"/>
                </a:lnTo>
                <a:cubicBezTo>
                  <a:pt x="5559139" y="0"/>
                  <a:pt x="5627370" y="68231"/>
                  <a:pt x="5627370" y="152398"/>
                </a:cubicBezTo>
                <a:lnTo>
                  <a:pt x="5627370" y="1722122"/>
                </a:lnTo>
                <a:cubicBezTo>
                  <a:pt x="5627370" y="1806289"/>
                  <a:pt x="5559139" y="1874520"/>
                  <a:pt x="5474972" y="1874520"/>
                </a:cubicBezTo>
                <a:lnTo>
                  <a:pt x="152398" y="1874520"/>
                </a:lnTo>
                <a:cubicBezTo>
                  <a:pt x="68231" y="1874520"/>
                  <a:pt x="0" y="1806289"/>
                  <a:pt x="0" y="172212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6341745" y="130302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07394" y="357"/>
                </a:moveTo>
                <a:cubicBezTo>
                  <a:pt x="102334" y="-1101"/>
                  <a:pt x="97066" y="1845"/>
                  <a:pt x="95607" y="6906"/>
                </a:cubicBezTo>
                <a:lnTo>
                  <a:pt x="57507" y="140256"/>
                </a:lnTo>
                <a:cubicBezTo>
                  <a:pt x="56049" y="145316"/>
                  <a:pt x="58995" y="150584"/>
                  <a:pt x="64056" y="152043"/>
                </a:cubicBezTo>
                <a:cubicBezTo>
                  <a:pt x="69116" y="153501"/>
                  <a:pt x="74384" y="150555"/>
                  <a:pt x="75843" y="145494"/>
                </a:cubicBezTo>
                <a:lnTo>
                  <a:pt x="113943" y="12144"/>
                </a:lnTo>
                <a:cubicBezTo>
                  <a:pt x="115401" y="7084"/>
                  <a:pt x="112455" y="1816"/>
                  <a:pt x="107394" y="357"/>
                </a:cubicBezTo>
                <a:close/>
                <a:moveTo>
                  <a:pt x="126623" y="40868"/>
                </a:moveTo>
                <a:cubicBezTo>
                  <a:pt x="122902" y="44589"/>
                  <a:pt x="122902" y="50631"/>
                  <a:pt x="126623" y="54352"/>
                </a:cubicBezTo>
                <a:lnTo>
                  <a:pt x="148471" y="76200"/>
                </a:lnTo>
                <a:lnTo>
                  <a:pt x="126623" y="98048"/>
                </a:lnTo>
                <a:cubicBezTo>
                  <a:pt x="122902" y="101769"/>
                  <a:pt x="122902" y="107811"/>
                  <a:pt x="126623" y="111532"/>
                </a:cubicBezTo>
                <a:cubicBezTo>
                  <a:pt x="130344" y="115253"/>
                  <a:pt x="136386" y="115253"/>
                  <a:pt x="140107" y="111532"/>
                </a:cubicBezTo>
                <a:lnTo>
                  <a:pt x="168682" y="82957"/>
                </a:lnTo>
                <a:cubicBezTo>
                  <a:pt x="172403" y="79236"/>
                  <a:pt x="172403" y="73194"/>
                  <a:pt x="168682" y="69473"/>
                </a:cubicBezTo>
                <a:lnTo>
                  <a:pt x="140107" y="40898"/>
                </a:lnTo>
                <a:cubicBezTo>
                  <a:pt x="136386" y="37177"/>
                  <a:pt x="130344" y="37177"/>
                  <a:pt x="126623" y="40898"/>
                </a:cubicBezTo>
                <a:close/>
                <a:moveTo>
                  <a:pt x="44857" y="40868"/>
                </a:moveTo>
                <a:cubicBezTo>
                  <a:pt x="41136" y="37147"/>
                  <a:pt x="35094" y="37147"/>
                  <a:pt x="31373" y="40868"/>
                </a:cubicBezTo>
                <a:lnTo>
                  <a:pt x="2798" y="69443"/>
                </a:lnTo>
                <a:cubicBezTo>
                  <a:pt x="-923" y="73164"/>
                  <a:pt x="-923" y="79206"/>
                  <a:pt x="2798" y="82927"/>
                </a:cubicBezTo>
                <a:lnTo>
                  <a:pt x="31373" y="111502"/>
                </a:lnTo>
                <a:cubicBezTo>
                  <a:pt x="35094" y="115223"/>
                  <a:pt x="41136" y="115223"/>
                  <a:pt x="44857" y="111502"/>
                </a:cubicBezTo>
                <a:cubicBezTo>
                  <a:pt x="48578" y="107781"/>
                  <a:pt x="48578" y="101739"/>
                  <a:pt x="44857" y="98018"/>
                </a:cubicBezTo>
                <a:lnTo>
                  <a:pt x="23009" y="76200"/>
                </a:lnTo>
                <a:lnTo>
                  <a:pt x="44827" y="54352"/>
                </a:lnTo>
                <a:cubicBezTo>
                  <a:pt x="48548" y="50631"/>
                  <a:pt x="48548" y="44589"/>
                  <a:pt x="44827" y="40868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6522720" y="1264920"/>
            <a:ext cx="110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B347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/api/estimate/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1227714" y="1264920"/>
            <a:ext cx="419100" cy="228600"/>
          </a:xfrm>
          <a:custGeom>
            <a:avLst/>
            <a:gdLst/>
            <a:ahLst/>
            <a:cxnLst/>
            <a:rect l="l" t="t" r="r" b="b"/>
            <a:pathLst>
              <a:path w="419100" h="228600">
                <a:moveTo>
                  <a:pt x="38101" y="0"/>
                </a:moveTo>
                <a:lnTo>
                  <a:pt x="380999" y="0"/>
                </a:lnTo>
                <a:cubicBezTo>
                  <a:pt x="402042" y="0"/>
                  <a:pt x="419100" y="17058"/>
                  <a:pt x="419100" y="38101"/>
                </a:cubicBezTo>
                <a:lnTo>
                  <a:pt x="419100" y="190499"/>
                </a:lnTo>
                <a:cubicBezTo>
                  <a:pt x="419100" y="211542"/>
                  <a:pt x="402042" y="228600"/>
                  <a:pt x="3809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B347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11227714" y="1264920"/>
            <a:ext cx="4762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32220" y="1569720"/>
            <a:ext cx="5314950" cy="1257300"/>
          </a:xfrm>
          <a:custGeom>
            <a:avLst/>
            <a:gdLst/>
            <a:ahLst/>
            <a:cxnLst/>
            <a:rect l="l" t="t" r="r" b="b"/>
            <a:pathLst>
              <a:path w="5314950" h="1257300">
                <a:moveTo>
                  <a:pt x="76205" y="0"/>
                </a:moveTo>
                <a:lnTo>
                  <a:pt x="5238745" y="0"/>
                </a:lnTo>
                <a:cubicBezTo>
                  <a:pt x="5280832" y="0"/>
                  <a:pt x="5314950" y="34118"/>
                  <a:pt x="5314950" y="76205"/>
                </a:cubicBezTo>
                <a:lnTo>
                  <a:pt x="5314950" y="1181095"/>
                </a:lnTo>
                <a:cubicBezTo>
                  <a:pt x="5314950" y="1223182"/>
                  <a:pt x="5280832" y="1257300"/>
                  <a:pt x="5238745" y="1257300"/>
                </a:cubicBezTo>
                <a:lnTo>
                  <a:pt x="76205" y="1257300"/>
                </a:lnTo>
                <a:cubicBezTo>
                  <a:pt x="34118" y="1257300"/>
                  <a:pt x="0" y="1223182"/>
                  <a:pt x="0" y="11810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0A0B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6408420" y="1645920"/>
            <a:ext cx="5219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Request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408420" y="1836302"/>
            <a:ext cx="5219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522720" y="1988583"/>
            <a:ext cx="5105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"make": </a:t>
            </a:r>
            <a:r>
              <a:rPr lang="en-US" sz="900" dirty="0">
                <a:solidFill>
                  <a:srgbClr val="B347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"Toyota"</a:t>
            </a: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522720" y="2140862"/>
            <a:ext cx="5105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"model": </a:t>
            </a:r>
            <a:r>
              <a:rPr lang="en-US" sz="900" dirty="0">
                <a:solidFill>
                  <a:srgbClr val="B347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"Camry"</a:t>
            </a: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6522720" y="2293144"/>
            <a:ext cx="5105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"year": </a:t>
            </a:r>
            <a:r>
              <a:rPr lang="en-US" sz="900" dirty="0">
                <a:solidFill>
                  <a:srgbClr val="FF2A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2020</a:t>
            </a: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522720" y="2445425"/>
            <a:ext cx="5105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"mileage": </a:t>
            </a:r>
            <a:r>
              <a:rPr lang="en-US" sz="900" dirty="0">
                <a:solidFill>
                  <a:srgbClr val="FF2A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80000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6408420" y="2597707"/>
            <a:ext cx="5219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176010" y="3104316"/>
            <a:ext cx="5627370" cy="1722120"/>
          </a:xfrm>
          <a:custGeom>
            <a:avLst/>
            <a:gdLst/>
            <a:ahLst/>
            <a:cxnLst/>
            <a:rect l="l" t="t" r="r" b="b"/>
            <a:pathLst>
              <a:path w="5627370" h="1722120">
                <a:moveTo>
                  <a:pt x="152408" y="0"/>
                </a:moveTo>
                <a:lnTo>
                  <a:pt x="5474962" y="0"/>
                </a:lnTo>
                <a:cubicBezTo>
                  <a:pt x="5559135" y="0"/>
                  <a:pt x="5627370" y="68235"/>
                  <a:pt x="5627370" y="152408"/>
                </a:cubicBezTo>
                <a:lnTo>
                  <a:pt x="5627370" y="1569712"/>
                </a:lnTo>
                <a:cubicBezTo>
                  <a:pt x="5627370" y="1653885"/>
                  <a:pt x="5559135" y="1722120"/>
                  <a:pt x="5474962" y="1722120"/>
                </a:cubicBezTo>
                <a:lnTo>
                  <a:pt x="152408" y="1722120"/>
                </a:lnTo>
                <a:cubicBezTo>
                  <a:pt x="68235" y="1722120"/>
                  <a:pt x="0" y="1653885"/>
                  <a:pt x="0" y="156971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5" name="Shape 63"/>
          <p:cNvSpPr/>
          <p:nvPr/>
        </p:nvSpPr>
        <p:spPr>
          <a:xfrm>
            <a:off x="6341745" y="3298627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07394" y="357"/>
                </a:moveTo>
                <a:cubicBezTo>
                  <a:pt x="102334" y="-1101"/>
                  <a:pt x="97066" y="1845"/>
                  <a:pt x="95607" y="6906"/>
                </a:cubicBezTo>
                <a:lnTo>
                  <a:pt x="57507" y="140256"/>
                </a:lnTo>
                <a:cubicBezTo>
                  <a:pt x="56049" y="145316"/>
                  <a:pt x="58995" y="150584"/>
                  <a:pt x="64056" y="152043"/>
                </a:cubicBezTo>
                <a:cubicBezTo>
                  <a:pt x="69116" y="153501"/>
                  <a:pt x="74384" y="150555"/>
                  <a:pt x="75843" y="145494"/>
                </a:cubicBezTo>
                <a:lnTo>
                  <a:pt x="113943" y="12144"/>
                </a:lnTo>
                <a:cubicBezTo>
                  <a:pt x="115401" y="7084"/>
                  <a:pt x="112455" y="1816"/>
                  <a:pt x="107394" y="357"/>
                </a:cubicBezTo>
                <a:close/>
                <a:moveTo>
                  <a:pt x="126623" y="40868"/>
                </a:moveTo>
                <a:cubicBezTo>
                  <a:pt x="122902" y="44589"/>
                  <a:pt x="122902" y="50631"/>
                  <a:pt x="126623" y="54352"/>
                </a:cubicBezTo>
                <a:lnTo>
                  <a:pt x="148471" y="76200"/>
                </a:lnTo>
                <a:lnTo>
                  <a:pt x="126623" y="98048"/>
                </a:lnTo>
                <a:cubicBezTo>
                  <a:pt x="122902" y="101769"/>
                  <a:pt x="122902" y="107811"/>
                  <a:pt x="126623" y="111532"/>
                </a:cubicBezTo>
                <a:cubicBezTo>
                  <a:pt x="130344" y="115253"/>
                  <a:pt x="136386" y="115253"/>
                  <a:pt x="140107" y="111532"/>
                </a:cubicBezTo>
                <a:lnTo>
                  <a:pt x="168682" y="82957"/>
                </a:lnTo>
                <a:cubicBezTo>
                  <a:pt x="172403" y="79236"/>
                  <a:pt x="172403" y="73194"/>
                  <a:pt x="168682" y="69473"/>
                </a:cubicBezTo>
                <a:lnTo>
                  <a:pt x="140107" y="40898"/>
                </a:lnTo>
                <a:cubicBezTo>
                  <a:pt x="136386" y="37177"/>
                  <a:pt x="130344" y="37177"/>
                  <a:pt x="126623" y="40898"/>
                </a:cubicBezTo>
                <a:close/>
                <a:moveTo>
                  <a:pt x="44857" y="40868"/>
                </a:moveTo>
                <a:cubicBezTo>
                  <a:pt x="41136" y="37147"/>
                  <a:pt x="35094" y="37147"/>
                  <a:pt x="31373" y="40868"/>
                </a:cubicBezTo>
                <a:lnTo>
                  <a:pt x="2798" y="69443"/>
                </a:lnTo>
                <a:cubicBezTo>
                  <a:pt x="-923" y="73164"/>
                  <a:pt x="-923" y="79206"/>
                  <a:pt x="2798" y="82927"/>
                </a:cubicBezTo>
                <a:lnTo>
                  <a:pt x="31373" y="111502"/>
                </a:lnTo>
                <a:cubicBezTo>
                  <a:pt x="35094" y="115223"/>
                  <a:pt x="41136" y="115223"/>
                  <a:pt x="44857" y="111502"/>
                </a:cubicBezTo>
                <a:cubicBezTo>
                  <a:pt x="48578" y="107781"/>
                  <a:pt x="48578" y="101739"/>
                  <a:pt x="44857" y="98018"/>
                </a:cubicBezTo>
                <a:lnTo>
                  <a:pt x="23009" y="76200"/>
                </a:lnTo>
                <a:lnTo>
                  <a:pt x="44827" y="54352"/>
                </a:lnTo>
                <a:cubicBezTo>
                  <a:pt x="48548" y="50631"/>
                  <a:pt x="48548" y="44589"/>
                  <a:pt x="44827" y="40868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Text 64"/>
          <p:cNvSpPr/>
          <p:nvPr/>
        </p:nvSpPr>
        <p:spPr>
          <a:xfrm>
            <a:off x="6522720" y="3260527"/>
            <a:ext cx="809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/api/chat/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11227714" y="3260527"/>
            <a:ext cx="419100" cy="228600"/>
          </a:xfrm>
          <a:custGeom>
            <a:avLst/>
            <a:gdLst/>
            <a:ahLst/>
            <a:cxnLst/>
            <a:rect l="l" t="t" r="r" b="b"/>
            <a:pathLst>
              <a:path w="419100" h="228600">
                <a:moveTo>
                  <a:pt x="38101" y="0"/>
                </a:moveTo>
                <a:lnTo>
                  <a:pt x="380999" y="0"/>
                </a:lnTo>
                <a:cubicBezTo>
                  <a:pt x="402042" y="0"/>
                  <a:pt x="419100" y="17058"/>
                  <a:pt x="419100" y="38101"/>
                </a:cubicBezTo>
                <a:lnTo>
                  <a:pt x="419100" y="190499"/>
                </a:lnTo>
                <a:cubicBezTo>
                  <a:pt x="419100" y="211542"/>
                  <a:pt x="402042" y="228600"/>
                  <a:pt x="3809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8" name="Text 66"/>
          <p:cNvSpPr/>
          <p:nvPr/>
        </p:nvSpPr>
        <p:spPr>
          <a:xfrm>
            <a:off x="11227714" y="3260527"/>
            <a:ext cx="4762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6332220" y="3565327"/>
            <a:ext cx="5314950" cy="1104900"/>
          </a:xfrm>
          <a:custGeom>
            <a:avLst/>
            <a:gdLst/>
            <a:ahLst/>
            <a:cxnLst/>
            <a:rect l="l" t="t" r="r" b="b"/>
            <a:pathLst>
              <a:path w="5314950" h="1104900">
                <a:moveTo>
                  <a:pt x="76205" y="0"/>
                </a:moveTo>
                <a:lnTo>
                  <a:pt x="5238745" y="0"/>
                </a:lnTo>
                <a:cubicBezTo>
                  <a:pt x="5280832" y="0"/>
                  <a:pt x="5314950" y="34118"/>
                  <a:pt x="5314950" y="76205"/>
                </a:cubicBezTo>
                <a:lnTo>
                  <a:pt x="5314950" y="1028695"/>
                </a:lnTo>
                <a:cubicBezTo>
                  <a:pt x="5314950" y="1070782"/>
                  <a:pt x="5280832" y="1104900"/>
                  <a:pt x="5238745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0A0B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0" name="Text 68"/>
          <p:cNvSpPr/>
          <p:nvPr/>
        </p:nvSpPr>
        <p:spPr>
          <a:xfrm>
            <a:off x="6408420" y="3641527"/>
            <a:ext cx="5219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Response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6408420" y="3831908"/>
            <a:ext cx="5219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6522720" y="3984189"/>
            <a:ext cx="5105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"response": </a:t>
            </a:r>
            <a:r>
              <a:rPr lang="en-US" sz="900" dirty="0">
                <a:solidFill>
                  <a:srgbClr val="B347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"The Toyota Camry..."</a:t>
            </a: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6522720" y="4136471"/>
            <a:ext cx="5105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"session_id": </a:t>
            </a:r>
            <a:r>
              <a:rPr lang="en-US" sz="900" dirty="0">
                <a:solidFill>
                  <a:srgbClr val="B347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"uuid"</a:t>
            </a: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6522720" y="4288750"/>
            <a:ext cx="5105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"tokens_used": </a:t>
            </a:r>
            <a:r>
              <a:rPr lang="en-US" sz="900" dirty="0">
                <a:solidFill>
                  <a:srgbClr val="FF2A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245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6408420" y="4441031"/>
            <a:ext cx="5219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384810" y="4947643"/>
            <a:ext cx="11418570" cy="426720"/>
          </a:xfrm>
          <a:custGeom>
            <a:avLst/>
            <a:gdLst/>
            <a:ahLst/>
            <a:cxnLst/>
            <a:rect l="l" t="t" r="r" b="b"/>
            <a:pathLst>
              <a:path w="11418570" h="426720">
                <a:moveTo>
                  <a:pt x="114301" y="0"/>
                </a:moveTo>
                <a:lnTo>
                  <a:pt x="11304269" y="0"/>
                </a:lnTo>
                <a:cubicBezTo>
                  <a:pt x="11367396" y="0"/>
                  <a:pt x="11418570" y="51174"/>
                  <a:pt x="11418570" y="114301"/>
                </a:cubicBezTo>
                <a:lnTo>
                  <a:pt x="11418570" y="312419"/>
                </a:lnTo>
                <a:cubicBezTo>
                  <a:pt x="11418570" y="375546"/>
                  <a:pt x="11367396" y="426720"/>
                  <a:pt x="11304269" y="426720"/>
                </a:cubicBezTo>
                <a:lnTo>
                  <a:pt x="114301" y="426720"/>
                </a:lnTo>
                <a:cubicBezTo>
                  <a:pt x="51174" y="426720"/>
                  <a:pt x="0" y="375546"/>
                  <a:pt x="0" y="312419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>
                  <a:alpha val="10000"/>
                </a:srgbClr>
              </a:gs>
              <a:gs pos="50000">
                <a:srgbClr val="B347FF">
                  <a:alpha val="10000"/>
                </a:srgbClr>
              </a:gs>
              <a:gs pos="100000">
                <a:srgbClr val="FF2A6D">
                  <a:alpha val="10000"/>
                </a:srgbClr>
              </a:gs>
            </a:gsLst>
            <a:lin ang="0" scaled="1"/>
          </a:gradFill>
          <a:ln w="10160">
            <a:solidFill>
              <a:srgbClr val="E2E8F0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7" name="Shape 75"/>
          <p:cNvSpPr/>
          <p:nvPr/>
        </p:nvSpPr>
        <p:spPr>
          <a:xfrm>
            <a:off x="521970" y="508480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8" name="Text 76"/>
          <p:cNvSpPr/>
          <p:nvPr/>
        </p:nvSpPr>
        <p:spPr>
          <a:xfrm>
            <a:off x="807720" y="5065754"/>
            <a:ext cx="4591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RESTful Design:</a:t>
            </a: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Standard HTTP methods, JSON responses, proper status codes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9237702" y="5084804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38100" y="28575"/>
                </a:moveTo>
                <a:lnTo>
                  <a:pt x="38100" y="47625"/>
                </a:lnTo>
                <a:lnTo>
                  <a:pt x="76200" y="47625"/>
                </a:lnTo>
                <a:lnTo>
                  <a:pt x="76200" y="28575"/>
                </a:lnTo>
                <a:cubicBezTo>
                  <a:pt x="76200" y="18068"/>
                  <a:pt x="67657" y="9525"/>
                  <a:pt x="57150" y="9525"/>
                </a:cubicBezTo>
                <a:cubicBezTo>
                  <a:pt x="46643" y="9525"/>
                  <a:pt x="38100" y="18068"/>
                  <a:pt x="38100" y="28575"/>
                </a:cubicBezTo>
                <a:close/>
                <a:moveTo>
                  <a:pt x="19050" y="47625"/>
                </a:moveTo>
                <a:lnTo>
                  <a:pt x="19050" y="28575"/>
                </a:lnTo>
                <a:cubicBezTo>
                  <a:pt x="19050" y="7531"/>
                  <a:pt x="36106" y="-9525"/>
                  <a:pt x="57150" y="-9525"/>
                </a:cubicBezTo>
                <a:cubicBezTo>
                  <a:pt x="78194" y="-9525"/>
                  <a:pt x="95250" y="7531"/>
                  <a:pt x="95250" y="28575"/>
                </a:cubicBezTo>
                <a:lnTo>
                  <a:pt x="95250" y="47625"/>
                </a:lnTo>
                <a:cubicBezTo>
                  <a:pt x="105757" y="47625"/>
                  <a:pt x="114300" y="56168"/>
                  <a:pt x="114300" y="666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66675"/>
                </a:lnTo>
                <a:cubicBezTo>
                  <a:pt x="0" y="56168"/>
                  <a:pt x="8543" y="47625"/>
                  <a:pt x="19050" y="47625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0" name="Text 78"/>
          <p:cNvSpPr/>
          <p:nvPr/>
        </p:nvSpPr>
        <p:spPr>
          <a:xfrm>
            <a:off x="9504402" y="5065754"/>
            <a:ext cx="2247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Authentication:</a:t>
            </a: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Token-based API keys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A0B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651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95250" y="0"/>
                </a:moveTo>
                <a:lnTo>
                  <a:pt x="285750" y="0"/>
                </a:lnTo>
                <a:cubicBezTo>
                  <a:pt x="338320" y="0"/>
                  <a:pt x="381000" y="42680"/>
                  <a:pt x="381000" y="95250"/>
                </a:cubicBezTo>
                <a:lnTo>
                  <a:pt x="381000" y="285750"/>
                </a:lnTo>
                <a:cubicBezTo>
                  <a:pt x="381000" y="338320"/>
                  <a:pt x="338320" y="381000"/>
                  <a:pt x="285750" y="381000"/>
                </a:cubicBezTo>
                <a:lnTo>
                  <a:pt x="95250" y="381000"/>
                </a:lnTo>
                <a:cubicBezTo>
                  <a:pt x="42680" y="381000"/>
                  <a:pt x="0" y="338320"/>
                  <a:pt x="0" y="285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gradFill flip="none" rotWithShape="1">
            <a:gsLst>
              <a:gs pos="0">
                <a:srgbClr val="B347FF"/>
              </a:gs>
              <a:gs pos="100000">
                <a:srgbClr val="FF2A6D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448469" y="476250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19844" y="0"/>
                </a:moveTo>
                <a:cubicBezTo>
                  <a:pt x="8899" y="0"/>
                  <a:pt x="0" y="8899"/>
                  <a:pt x="0" y="19844"/>
                </a:cubicBezTo>
                <a:lnTo>
                  <a:pt x="0" y="138906"/>
                </a:lnTo>
                <a:cubicBezTo>
                  <a:pt x="0" y="149851"/>
                  <a:pt x="8899" y="158750"/>
                  <a:pt x="19844" y="158750"/>
                </a:cubicBezTo>
                <a:lnTo>
                  <a:pt x="99219" y="158750"/>
                </a:lnTo>
                <a:cubicBezTo>
                  <a:pt x="110164" y="158750"/>
                  <a:pt x="119062" y="149851"/>
                  <a:pt x="119062" y="138906"/>
                </a:cubicBezTo>
                <a:lnTo>
                  <a:pt x="119062" y="19844"/>
                </a:lnTo>
                <a:cubicBezTo>
                  <a:pt x="119062" y="8899"/>
                  <a:pt x="110164" y="0"/>
                  <a:pt x="99219" y="0"/>
                </a:cubicBezTo>
                <a:lnTo>
                  <a:pt x="19844" y="0"/>
                </a:lnTo>
                <a:close/>
                <a:moveTo>
                  <a:pt x="29766" y="19844"/>
                </a:moveTo>
                <a:lnTo>
                  <a:pt x="89297" y="19844"/>
                </a:lnTo>
                <a:cubicBezTo>
                  <a:pt x="94785" y="19844"/>
                  <a:pt x="99219" y="24278"/>
                  <a:pt x="99219" y="29766"/>
                </a:cubicBezTo>
                <a:lnTo>
                  <a:pt x="99219" y="39688"/>
                </a:lnTo>
                <a:cubicBezTo>
                  <a:pt x="99219" y="45176"/>
                  <a:pt x="94785" y="49609"/>
                  <a:pt x="89297" y="49609"/>
                </a:cubicBezTo>
                <a:lnTo>
                  <a:pt x="29766" y="49609"/>
                </a:lnTo>
                <a:cubicBezTo>
                  <a:pt x="24278" y="49609"/>
                  <a:pt x="19844" y="45176"/>
                  <a:pt x="19844" y="39688"/>
                </a:cubicBezTo>
                <a:lnTo>
                  <a:pt x="19844" y="29766"/>
                </a:lnTo>
                <a:cubicBezTo>
                  <a:pt x="19844" y="24278"/>
                  <a:pt x="24278" y="19844"/>
                  <a:pt x="29766" y="19844"/>
                </a:cubicBezTo>
                <a:close/>
                <a:moveTo>
                  <a:pt x="34727" y="71934"/>
                </a:moveTo>
                <a:cubicBezTo>
                  <a:pt x="34727" y="76041"/>
                  <a:pt x="31392" y="79375"/>
                  <a:pt x="27285" y="79375"/>
                </a:cubicBezTo>
                <a:cubicBezTo>
                  <a:pt x="23178" y="79375"/>
                  <a:pt x="19844" y="76041"/>
                  <a:pt x="19844" y="71934"/>
                </a:cubicBezTo>
                <a:cubicBezTo>
                  <a:pt x="19844" y="67827"/>
                  <a:pt x="23178" y="64492"/>
                  <a:pt x="27285" y="64492"/>
                </a:cubicBezTo>
                <a:cubicBezTo>
                  <a:pt x="31392" y="64492"/>
                  <a:pt x="34727" y="67827"/>
                  <a:pt x="34727" y="71934"/>
                </a:cubicBezTo>
                <a:close/>
                <a:moveTo>
                  <a:pt x="59531" y="79375"/>
                </a:moveTo>
                <a:cubicBezTo>
                  <a:pt x="55424" y="79375"/>
                  <a:pt x="52090" y="76041"/>
                  <a:pt x="52090" y="71934"/>
                </a:cubicBezTo>
                <a:cubicBezTo>
                  <a:pt x="52090" y="67827"/>
                  <a:pt x="55424" y="64492"/>
                  <a:pt x="59531" y="64492"/>
                </a:cubicBezTo>
                <a:cubicBezTo>
                  <a:pt x="63638" y="64492"/>
                  <a:pt x="66973" y="67827"/>
                  <a:pt x="66973" y="71934"/>
                </a:cubicBezTo>
                <a:cubicBezTo>
                  <a:pt x="66973" y="76041"/>
                  <a:pt x="63638" y="79375"/>
                  <a:pt x="59531" y="79375"/>
                </a:cubicBezTo>
                <a:close/>
                <a:moveTo>
                  <a:pt x="99219" y="71934"/>
                </a:moveTo>
                <a:cubicBezTo>
                  <a:pt x="99219" y="76041"/>
                  <a:pt x="95884" y="79375"/>
                  <a:pt x="91777" y="79375"/>
                </a:cubicBezTo>
                <a:cubicBezTo>
                  <a:pt x="87670" y="79375"/>
                  <a:pt x="84336" y="76041"/>
                  <a:pt x="84336" y="71934"/>
                </a:cubicBezTo>
                <a:cubicBezTo>
                  <a:pt x="84336" y="67827"/>
                  <a:pt x="87670" y="64492"/>
                  <a:pt x="91777" y="64492"/>
                </a:cubicBezTo>
                <a:cubicBezTo>
                  <a:pt x="95884" y="64492"/>
                  <a:pt x="99219" y="67827"/>
                  <a:pt x="99219" y="71934"/>
                </a:cubicBezTo>
                <a:close/>
                <a:moveTo>
                  <a:pt x="27285" y="109141"/>
                </a:moveTo>
                <a:cubicBezTo>
                  <a:pt x="23178" y="109141"/>
                  <a:pt x="19844" y="105806"/>
                  <a:pt x="19844" y="101699"/>
                </a:cubicBezTo>
                <a:cubicBezTo>
                  <a:pt x="19844" y="97592"/>
                  <a:pt x="23178" y="94258"/>
                  <a:pt x="27285" y="94258"/>
                </a:cubicBezTo>
                <a:cubicBezTo>
                  <a:pt x="31392" y="94258"/>
                  <a:pt x="34727" y="97592"/>
                  <a:pt x="34727" y="101699"/>
                </a:cubicBezTo>
                <a:cubicBezTo>
                  <a:pt x="34727" y="105806"/>
                  <a:pt x="31392" y="109141"/>
                  <a:pt x="27285" y="109141"/>
                </a:cubicBezTo>
                <a:close/>
                <a:moveTo>
                  <a:pt x="66973" y="101699"/>
                </a:moveTo>
                <a:cubicBezTo>
                  <a:pt x="66973" y="105806"/>
                  <a:pt x="63638" y="109141"/>
                  <a:pt x="59531" y="109141"/>
                </a:cubicBezTo>
                <a:cubicBezTo>
                  <a:pt x="55424" y="109141"/>
                  <a:pt x="52090" y="105806"/>
                  <a:pt x="52090" y="101699"/>
                </a:cubicBezTo>
                <a:cubicBezTo>
                  <a:pt x="52090" y="97592"/>
                  <a:pt x="55424" y="94258"/>
                  <a:pt x="59531" y="94258"/>
                </a:cubicBezTo>
                <a:cubicBezTo>
                  <a:pt x="63638" y="94258"/>
                  <a:pt x="66973" y="97592"/>
                  <a:pt x="66973" y="101699"/>
                </a:cubicBezTo>
                <a:close/>
                <a:moveTo>
                  <a:pt x="91777" y="109141"/>
                </a:moveTo>
                <a:cubicBezTo>
                  <a:pt x="87670" y="109141"/>
                  <a:pt x="84336" y="105806"/>
                  <a:pt x="84336" y="101699"/>
                </a:cubicBezTo>
                <a:cubicBezTo>
                  <a:pt x="84336" y="97592"/>
                  <a:pt x="87670" y="94258"/>
                  <a:pt x="91777" y="94258"/>
                </a:cubicBezTo>
                <a:cubicBezTo>
                  <a:pt x="95884" y="94258"/>
                  <a:pt x="99219" y="97592"/>
                  <a:pt x="99219" y="101699"/>
                </a:cubicBezTo>
                <a:cubicBezTo>
                  <a:pt x="99219" y="105806"/>
                  <a:pt x="95884" y="109141"/>
                  <a:pt x="91777" y="109141"/>
                </a:cubicBezTo>
                <a:close/>
                <a:moveTo>
                  <a:pt x="19844" y="131465"/>
                </a:moveTo>
                <a:cubicBezTo>
                  <a:pt x="19844" y="127341"/>
                  <a:pt x="23161" y="124023"/>
                  <a:pt x="27285" y="124023"/>
                </a:cubicBezTo>
                <a:lnTo>
                  <a:pt x="62012" y="124023"/>
                </a:lnTo>
                <a:cubicBezTo>
                  <a:pt x="66135" y="124023"/>
                  <a:pt x="69453" y="127341"/>
                  <a:pt x="69453" y="131465"/>
                </a:cubicBezTo>
                <a:cubicBezTo>
                  <a:pt x="69453" y="135589"/>
                  <a:pt x="66135" y="138906"/>
                  <a:pt x="62012" y="138906"/>
                </a:cubicBezTo>
                <a:lnTo>
                  <a:pt x="27285" y="138906"/>
                </a:lnTo>
                <a:cubicBezTo>
                  <a:pt x="23161" y="138906"/>
                  <a:pt x="19844" y="135589"/>
                  <a:pt x="19844" y="131465"/>
                </a:cubicBezTo>
                <a:close/>
                <a:moveTo>
                  <a:pt x="91777" y="124023"/>
                </a:moveTo>
                <a:cubicBezTo>
                  <a:pt x="95901" y="124023"/>
                  <a:pt x="99219" y="127341"/>
                  <a:pt x="99219" y="131465"/>
                </a:cubicBezTo>
                <a:cubicBezTo>
                  <a:pt x="99219" y="135589"/>
                  <a:pt x="95901" y="138906"/>
                  <a:pt x="91777" y="138906"/>
                </a:cubicBezTo>
                <a:cubicBezTo>
                  <a:pt x="87654" y="138906"/>
                  <a:pt x="84336" y="135589"/>
                  <a:pt x="84336" y="131465"/>
                </a:cubicBezTo>
                <a:cubicBezTo>
                  <a:pt x="84336" y="127341"/>
                  <a:pt x="87654" y="124023"/>
                  <a:pt x="91777" y="12402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25500" y="317500"/>
            <a:ext cx="3714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Crisp Price Estimator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25500" y="762000"/>
            <a:ext cx="762000" cy="31750"/>
          </a:xfrm>
          <a:custGeom>
            <a:avLst/>
            <a:gdLst/>
            <a:ahLst/>
            <a:cxnLst/>
            <a:rect l="l" t="t" r="r" b="b"/>
            <a:pathLst>
              <a:path w="762000" h="31750">
                <a:moveTo>
                  <a:pt x="0" y="0"/>
                </a:moveTo>
                <a:lnTo>
                  <a:pt x="762000" y="0"/>
                </a:lnTo>
                <a:lnTo>
                  <a:pt x="762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347FF"/>
              </a:gs>
              <a:gs pos="100000">
                <a:srgbClr val="FF2A6D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20675" y="955675"/>
            <a:ext cx="5705475" cy="2617787"/>
          </a:xfrm>
          <a:custGeom>
            <a:avLst/>
            <a:gdLst/>
            <a:ahLst/>
            <a:cxnLst/>
            <a:rect l="l" t="t" r="r" b="b"/>
            <a:pathLst>
              <a:path w="5705475" h="2617787">
                <a:moveTo>
                  <a:pt x="126989" y="0"/>
                </a:moveTo>
                <a:lnTo>
                  <a:pt x="5578486" y="0"/>
                </a:lnTo>
                <a:cubicBezTo>
                  <a:pt x="5648620" y="0"/>
                  <a:pt x="5705475" y="56855"/>
                  <a:pt x="5705475" y="126989"/>
                </a:cubicBezTo>
                <a:lnTo>
                  <a:pt x="5705475" y="2490799"/>
                </a:lnTo>
                <a:cubicBezTo>
                  <a:pt x="5705475" y="2560933"/>
                  <a:pt x="5648620" y="2617787"/>
                  <a:pt x="5578486" y="2617787"/>
                </a:cubicBezTo>
                <a:lnTo>
                  <a:pt x="126989" y="2617787"/>
                </a:lnTo>
                <a:cubicBezTo>
                  <a:pt x="56855" y="2617787"/>
                  <a:pt x="0" y="2560933"/>
                  <a:pt x="0" y="2490799"/>
                </a:cubicBezTo>
                <a:lnTo>
                  <a:pt x="0" y="126989"/>
                </a:lnTo>
                <a:cubicBezTo>
                  <a:pt x="0" y="56902"/>
                  <a:pt x="56902" y="0"/>
                  <a:pt x="126989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02444" y="115728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18390" y="63764"/>
                </a:moveTo>
                <a:cubicBezTo>
                  <a:pt x="22101" y="37812"/>
                  <a:pt x="44453" y="17859"/>
                  <a:pt x="71438" y="17859"/>
                </a:cubicBezTo>
                <a:cubicBezTo>
                  <a:pt x="86227" y="17859"/>
                  <a:pt x="99622" y="23859"/>
                  <a:pt x="109333" y="33542"/>
                </a:cubicBezTo>
                <a:cubicBezTo>
                  <a:pt x="109389" y="33598"/>
                  <a:pt x="109444" y="33654"/>
                  <a:pt x="109500" y="33710"/>
                </a:cubicBezTo>
                <a:lnTo>
                  <a:pt x="111621" y="35719"/>
                </a:lnTo>
                <a:lnTo>
                  <a:pt x="98254" y="35719"/>
                </a:lnTo>
                <a:cubicBezTo>
                  <a:pt x="93315" y="35719"/>
                  <a:pt x="89325" y="39709"/>
                  <a:pt x="89325" y="44648"/>
                </a:cubicBezTo>
                <a:cubicBezTo>
                  <a:pt x="89325" y="49588"/>
                  <a:pt x="93315" y="53578"/>
                  <a:pt x="98254" y="53578"/>
                </a:cubicBezTo>
                <a:lnTo>
                  <a:pt x="133973" y="53578"/>
                </a:lnTo>
                <a:cubicBezTo>
                  <a:pt x="138912" y="53578"/>
                  <a:pt x="142903" y="49588"/>
                  <a:pt x="142903" y="44648"/>
                </a:cubicBezTo>
                <a:lnTo>
                  <a:pt x="142903" y="8930"/>
                </a:lnTo>
                <a:cubicBezTo>
                  <a:pt x="142903" y="3990"/>
                  <a:pt x="138912" y="0"/>
                  <a:pt x="133973" y="0"/>
                </a:cubicBezTo>
                <a:cubicBezTo>
                  <a:pt x="129034" y="0"/>
                  <a:pt x="125044" y="3990"/>
                  <a:pt x="125044" y="8930"/>
                </a:cubicBezTo>
                <a:lnTo>
                  <a:pt x="125044" y="23831"/>
                </a:lnTo>
                <a:lnTo>
                  <a:pt x="121890" y="20845"/>
                </a:lnTo>
                <a:cubicBezTo>
                  <a:pt x="108970" y="7981"/>
                  <a:pt x="91111" y="0"/>
                  <a:pt x="71438" y="0"/>
                </a:cubicBezTo>
                <a:cubicBezTo>
                  <a:pt x="35440" y="0"/>
                  <a:pt x="5665" y="26622"/>
                  <a:pt x="726" y="61252"/>
                </a:cubicBezTo>
                <a:cubicBezTo>
                  <a:pt x="28" y="66135"/>
                  <a:pt x="3404" y="70656"/>
                  <a:pt x="8288" y="71354"/>
                </a:cubicBezTo>
                <a:cubicBezTo>
                  <a:pt x="13171" y="72051"/>
                  <a:pt x="17692" y="68647"/>
                  <a:pt x="18390" y="63791"/>
                </a:cubicBezTo>
                <a:close/>
                <a:moveTo>
                  <a:pt x="142149" y="81623"/>
                </a:moveTo>
                <a:cubicBezTo>
                  <a:pt x="142847" y="76740"/>
                  <a:pt x="139443" y="72219"/>
                  <a:pt x="134587" y="71521"/>
                </a:cubicBezTo>
                <a:cubicBezTo>
                  <a:pt x="129732" y="70824"/>
                  <a:pt x="125183" y="74228"/>
                  <a:pt x="124485" y="79084"/>
                </a:cubicBezTo>
                <a:cubicBezTo>
                  <a:pt x="120774" y="105035"/>
                  <a:pt x="98422" y="124988"/>
                  <a:pt x="71438" y="124988"/>
                </a:cubicBezTo>
                <a:cubicBezTo>
                  <a:pt x="56648" y="124988"/>
                  <a:pt x="43253" y="118988"/>
                  <a:pt x="33542" y="109305"/>
                </a:cubicBezTo>
                <a:cubicBezTo>
                  <a:pt x="33486" y="109249"/>
                  <a:pt x="33431" y="109193"/>
                  <a:pt x="33375" y="109138"/>
                </a:cubicBezTo>
                <a:lnTo>
                  <a:pt x="31254" y="107128"/>
                </a:lnTo>
                <a:lnTo>
                  <a:pt x="44621" y="107128"/>
                </a:lnTo>
                <a:cubicBezTo>
                  <a:pt x="49560" y="107128"/>
                  <a:pt x="53550" y="103138"/>
                  <a:pt x="53550" y="98199"/>
                </a:cubicBezTo>
                <a:cubicBezTo>
                  <a:pt x="53550" y="93259"/>
                  <a:pt x="49560" y="89269"/>
                  <a:pt x="44621" y="89269"/>
                </a:cubicBezTo>
                <a:lnTo>
                  <a:pt x="8930" y="89297"/>
                </a:lnTo>
                <a:cubicBezTo>
                  <a:pt x="6558" y="89297"/>
                  <a:pt x="4270" y="90246"/>
                  <a:pt x="2595" y="91948"/>
                </a:cubicBezTo>
                <a:cubicBezTo>
                  <a:pt x="921" y="93650"/>
                  <a:pt x="-28" y="95910"/>
                  <a:pt x="0" y="98310"/>
                </a:cubicBezTo>
                <a:lnTo>
                  <a:pt x="279" y="133750"/>
                </a:lnTo>
                <a:cubicBezTo>
                  <a:pt x="307" y="138689"/>
                  <a:pt x="4353" y="142652"/>
                  <a:pt x="9292" y="142596"/>
                </a:cubicBezTo>
                <a:cubicBezTo>
                  <a:pt x="14232" y="142540"/>
                  <a:pt x="18194" y="138522"/>
                  <a:pt x="18138" y="133583"/>
                </a:cubicBezTo>
                <a:lnTo>
                  <a:pt x="18027" y="119211"/>
                </a:lnTo>
                <a:lnTo>
                  <a:pt x="21013" y="122030"/>
                </a:lnTo>
                <a:cubicBezTo>
                  <a:pt x="33933" y="134894"/>
                  <a:pt x="51764" y="142875"/>
                  <a:pt x="71438" y="142875"/>
                </a:cubicBezTo>
                <a:cubicBezTo>
                  <a:pt x="107435" y="142875"/>
                  <a:pt x="137210" y="116253"/>
                  <a:pt x="142149" y="81623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65162" y="1117600"/>
            <a:ext cx="5270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Depreciation Formula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2600" y="1435100"/>
            <a:ext cx="5381625" cy="476250"/>
          </a:xfrm>
          <a:custGeom>
            <a:avLst/>
            <a:gdLst/>
            <a:ahLst/>
            <a:cxnLst/>
            <a:rect l="l" t="t" r="r" b="b"/>
            <a:pathLst>
              <a:path w="5381625" h="476250">
                <a:moveTo>
                  <a:pt x="95250" y="0"/>
                </a:moveTo>
                <a:lnTo>
                  <a:pt x="5286375" y="0"/>
                </a:lnTo>
                <a:cubicBezTo>
                  <a:pt x="5338945" y="0"/>
                  <a:pt x="5381625" y="42680"/>
                  <a:pt x="5381625" y="95250"/>
                </a:cubicBezTo>
                <a:lnTo>
                  <a:pt x="5381625" y="381000"/>
                </a:lnTo>
                <a:cubicBezTo>
                  <a:pt x="5381625" y="433570"/>
                  <a:pt x="5338945" y="476250"/>
                  <a:pt x="5286375" y="476250"/>
                </a:cubicBezTo>
                <a:lnTo>
                  <a:pt x="95250" y="476250"/>
                </a:lnTo>
                <a:cubicBezTo>
                  <a:pt x="42680" y="476250"/>
                  <a:pt x="0" y="433570"/>
                  <a:pt x="0" y="38100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0A0B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73881" y="1562100"/>
            <a:ext cx="5199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dirty="0">
                <a:solidFill>
                  <a:srgbClr val="B347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Value</a:t>
            </a:r>
            <a:r>
              <a:rPr lang="en-US" sz="112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</a:t>
            </a:r>
            <a:r>
              <a:rPr lang="en-US" sz="1125" dirty="0">
                <a:solidFill>
                  <a:srgbClr val="00D4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 Price</a:t>
            </a:r>
            <a:r>
              <a:rPr lang="en-US" sz="112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× (1 − </a:t>
            </a:r>
            <a:r>
              <a:rPr lang="en-US" sz="1125" dirty="0">
                <a:solidFill>
                  <a:srgbClr val="FF2A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rate</a:t>
            </a:r>
            <a:r>
              <a:rPr lang="en-US" sz="112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)^</a:t>
            </a:r>
            <a:r>
              <a:rPr lang="en-US" sz="1125" dirty="0">
                <a:solidFill>
                  <a:srgbClr val="00D4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</a:t>
            </a:r>
            <a:r>
              <a:rPr lang="en-US" sz="112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− </a:t>
            </a:r>
            <a:r>
              <a:rPr lang="en-US" sz="1125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Mileage Penalty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82600" y="2006600"/>
            <a:ext cx="5381625" cy="285750"/>
          </a:xfrm>
          <a:custGeom>
            <a:avLst/>
            <a:gdLst/>
            <a:ahLst/>
            <a:cxnLst/>
            <a:rect l="l" t="t" r="r" b="b"/>
            <a:pathLst>
              <a:path w="5381625" h="285750">
                <a:moveTo>
                  <a:pt x="63499" y="0"/>
                </a:moveTo>
                <a:lnTo>
                  <a:pt x="5318126" y="0"/>
                </a:lnTo>
                <a:cubicBezTo>
                  <a:pt x="5353195" y="0"/>
                  <a:pt x="5381625" y="28430"/>
                  <a:pt x="5381625" y="63499"/>
                </a:cubicBezTo>
                <a:lnTo>
                  <a:pt x="5381625" y="222251"/>
                </a:lnTo>
                <a:cubicBezTo>
                  <a:pt x="5381625" y="257320"/>
                  <a:pt x="5353195" y="285750"/>
                  <a:pt x="5318126" y="285750"/>
                </a:cubicBezTo>
                <a:lnTo>
                  <a:pt x="63499" y="285750"/>
                </a:lnTo>
                <a:cubicBezTo>
                  <a:pt x="28430" y="285750"/>
                  <a:pt x="0" y="257320"/>
                  <a:pt x="0" y="2222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46100" y="2101852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FF2A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36600" y="2070100"/>
            <a:ext cx="2333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 Price:</a:t>
            </a:r>
            <a:r>
              <a:rPr lang="en-US" sz="875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Manufacturer's original MSRP in JOD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82600" y="2355852"/>
            <a:ext cx="5381625" cy="285750"/>
          </a:xfrm>
          <a:custGeom>
            <a:avLst/>
            <a:gdLst/>
            <a:ahLst/>
            <a:cxnLst/>
            <a:rect l="l" t="t" r="r" b="b"/>
            <a:pathLst>
              <a:path w="5381625" h="285750">
                <a:moveTo>
                  <a:pt x="63499" y="0"/>
                </a:moveTo>
                <a:lnTo>
                  <a:pt x="5318126" y="0"/>
                </a:lnTo>
                <a:cubicBezTo>
                  <a:pt x="5353195" y="0"/>
                  <a:pt x="5381625" y="28430"/>
                  <a:pt x="5381625" y="63499"/>
                </a:cubicBezTo>
                <a:lnTo>
                  <a:pt x="5381625" y="222251"/>
                </a:lnTo>
                <a:cubicBezTo>
                  <a:pt x="5381625" y="257320"/>
                  <a:pt x="5353195" y="285750"/>
                  <a:pt x="5318126" y="285750"/>
                </a:cubicBezTo>
                <a:lnTo>
                  <a:pt x="63499" y="285750"/>
                </a:lnTo>
                <a:cubicBezTo>
                  <a:pt x="28430" y="285750"/>
                  <a:pt x="0" y="257320"/>
                  <a:pt x="0" y="2222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546100" y="2451102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36600" y="2419352"/>
            <a:ext cx="218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Rate:</a:t>
            </a:r>
            <a:r>
              <a:rPr lang="en-US" sz="875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Annual depreciation percentage by tier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82600" y="2705102"/>
            <a:ext cx="5381625" cy="285750"/>
          </a:xfrm>
          <a:custGeom>
            <a:avLst/>
            <a:gdLst/>
            <a:ahLst/>
            <a:cxnLst/>
            <a:rect l="l" t="t" r="r" b="b"/>
            <a:pathLst>
              <a:path w="5381625" h="285750">
                <a:moveTo>
                  <a:pt x="63499" y="0"/>
                </a:moveTo>
                <a:lnTo>
                  <a:pt x="5318126" y="0"/>
                </a:lnTo>
                <a:cubicBezTo>
                  <a:pt x="5353195" y="0"/>
                  <a:pt x="5381625" y="28430"/>
                  <a:pt x="5381625" y="63499"/>
                </a:cubicBezTo>
                <a:lnTo>
                  <a:pt x="5381625" y="222251"/>
                </a:lnTo>
                <a:cubicBezTo>
                  <a:pt x="5381625" y="257320"/>
                  <a:pt x="5353195" y="285750"/>
                  <a:pt x="5318126" y="285750"/>
                </a:cubicBezTo>
                <a:lnTo>
                  <a:pt x="63499" y="285750"/>
                </a:lnTo>
                <a:cubicBezTo>
                  <a:pt x="28430" y="285750"/>
                  <a:pt x="0" y="257320"/>
                  <a:pt x="0" y="2222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46100" y="2800352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36600" y="2768602"/>
            <a:ext cx="146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Age:</a:t>
            </a:r>
            <a:r>
              <a:rPr lang="en-US" sz="875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Years since manufacture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82600" y="3054352"/>
            <a:ext cx="5381625" cy="285750"/>
          </a:xfrm>
          <a:custGeom>
            <a:avLst/>
            <a:gdLst/>
            <a:ahLst/>
            <a:cxnLst/>
            <a:rect l="l" t="t" r="r" b="b"/>
            <a:pathLst>
              <a:path w="5381625" h="285750">
                <a:moveTo>
                  <a:pt x="63499" y="0"/>
                </a:moveTo>
                <a:lnTo>
                  <a:pt x="5318126" y="0"/>
                </a:lnTo>
                <a:cubicBezTo>
                  <a:pt x="5353195" y="0"/>
                  <a:pt x="5381625" y="28430"/>
                  <a:pt x="5381625" y="63499"/>
                </a:cubicBezTo>
                <a:lnTo>
                  <a:pt x="5381625" y="222251"/>
                </a:lnTo>
                <a:cubicBezTo>
                  <a:pt x="5381625" y="257320"/>
                  <a:pt x="5353195" y="285750"/>
                  <a:pt x="5318126" y="285750"/>
                </a:cubicBezTo>
                <a:lnTo>
                  <a:pt x="63499" y="285750"/>
                </a:lnTo>
                <a:cubicBezTo>
                  <a:pt x="28430" y="285750"/>
                  <a:pt x="0" y="257320"/>
                  <a:pt x="0" y="22225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546100" y="3149602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E2E8F0">
              <a:alpha val="6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36600" y="3117852"/>
            <a:ext cx="2420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Mileage Penalty:</a:t>
            </a:r>
            <a:r>
              <a:rPr lang="en-US" sz="875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JOD 0.005 per km over 15k/year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162675" y="955675"/>
            <a:ext cx="5705475" cy="2617787"/>
          </a:xfrm>
          <a:custGeom>
            <a:avLst/>
            <a:gdLst/>
            <a:ahLst/>
            <a:cxnLst/>
            <a:rect l="l" t="t" r="r" b="b"/>
            <a:pathLst>
              <a:path w="5705475" h="2617787">
                <a:moveTo>
                  <a:pt x="126989" y="0"/>
                </a:moveTo>
                <a:lnTo>
                  <a:pt x="5578486" y="0"/>
                </a:lnTo>
                <a:cubicBezTo>
                  <a:pt x="5648620" y="0"/>
                  <a:pt x="5705475" y="56855"/>
                  <a:pt x="5705475" y="126989"/>
                </a:cubicBezTo>
                <a:lnTo>
                  <a:pt x="5705475" y="2490799"/>
                </a:lnTo>
                <a:cubicBezTo>
                  <a:pt x="5705475" y="2560933"/>
                  <a:pt x="5648620" y="2617787"/>
                  <a:pt x="5578486" y="2617787"/>
                </a:cubicBezTo>
                <a:lnTo>
                  <a:pt x="126989" y="2617787"/>
                </a:lnTo>
                <a:cubicBezTo>
                  <a:pt x="56855" y="2617787"/>
                  <a:pt x="0" y="2560933"/>
                  <a:pt x="0" y="2490799"/>
                </a:cubicBezTo>
                <a:lnTo>
                  <a:pt x="0" y="126989"/>
                </a:lnTo>
                <a:cubicBezTo>
                  <a:pt x="0" y="56902"/>
                  <a:pt x="56902" y="0"/>
                  <a:pt x="126989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344444" y="115728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64880" y="1451"/>
                </a:moveTo>
                <a:cubicBezTo>
                  <a:pt x="69038" y="-474"/>
                  <a:pt x="73837" y="-474"/>
                  <a:pt x="77995" y="1451"/>
                </a:cubicBezTo>
                <a:lnTo>
                  <a:pt x="138996" y="29635"/>
                </a:lnTo>
                <a:cubicBezTo>
                  <a:pt x="141368" y="30724"/>
                  <a:pt x="142875" y="33096"/>
                  <a:pt x="142875" y="35719"/>
                </a:cubicBezTo>
                <a:cubicBezTo>
                  <a:pt x="142875" y="38342"/>
                  <a:pt x="141368" y="40714"/>
                  <a:pt x="138996" y="41802"/>
                </a:cubicBezTo>
                <a:lnTo>
                  <a:pt x="77995" y="69986"/>
                </a:lnTo>
                <a:cubicBezTo>
                  <a:pt x="73837" y="71912"/>
                  <a:pt x="69038" y="71912"/>
                  <a:pt x="64880" y="69986"/>
                </a:cubicBezTo>
                <a:lnTo>
                  <a:pt x="3879" y="41802"/>
                </a:lnTo>
                <a:cubicBezTo>
                  <a:pt x="1507" y="40686"/>
                  <a:pt x="0" y="38314"/>
                  <a:pt x="0" y="35719"/>
                </a:cubicBezTo>
                <a:cubicBezTo>
                  <a:pt x="0" y="33124"/>
                  <a:pt x="1507" y="30724"/>
                  <a:pt x="3879" y="29635"/>
                </a:cubicBezTo>
                <a:lnTo>
                  <a:pt x="64880" y="1451"/>
                </a:lnTo>
                <a:close/>
                <a:moveTo>
                  <a:pt x="13422" y="60945"/>
                </a:moveTo>
                <a:lnTo>
                  <a:pt x="59271" y="82125"/>
                </a:lnTo>
                <a:cubicBezTo>
                  <a:pt x="67001" y="85697"/>
                  <a:pt x="75902" y="85697"/>
                  <a:pt x="83632" y="82125"/>
                </a:cubicBezTo>
                <a:lnTo>
                  <a:pt x="129480" y="60945"/>
                </a:lnTo>
                <a:lnTo>
                  <a:pt x="138996" y="65354"/>
                </a:lnTo>
                <a:cubicBezTo>
                  <a:pt x="141368" y="66442"/>
                  <a:pt x="142875" y="68814"/>
                  <a:pt x="142875" y="71438"/>
                </a:cubicBezTo>
                <a:cubicBezTo>
                  <a:pt x="142875" y="74061"/>
                  <a:pt x="141368" y="76433"/>
                  <a:pt x="138996" y="77521"/>
                </a:cubicBezTo>
                <a:lnTo>
                  <a:pt x="77995" y="105705"/>
                </a:lnTo>
                <a:cubicBezTo>
                  <a:pt x="73837" y="107631"/>
                  <a:pt x="69038" y="107631"/>
                  <a:pt x="64880" y="105705"/>
                </a:cubicBezTo>
                <a:lnTo>
                  <a:pt x="3879" y="77521"/>
                </a:lnTo>
                <a:cubicBezTo>
                  <a:pt x="1507" y="76405"/>
                  <a:pt x="0" y="74033"/>
                  <a:pt x="0" y="71438"/>
                </a:cubicBezTo>
                <a:cubicBezTo>
                  <a:pt x="0" y="68842"/>
                  <a:pt x="1507" y="66442"/>
                  <a:pt x="3879" y="65354"/>
                </a:cubicBezTo>
                <a:lnTo>
                  <a:pt x="13395" y="60945"/>
                </a:lnTo>
                <a:close/>
                <a:moveTo>
                  <a:pt x="3879" y="101073"/>
                </a:moveTo>
                <a:lnTo>
                  <a:pt x="13395" y="96664"/>
                </a:lnTo>
                <a:lnTo>
                  <a:pt x="59243" y="117844"/>
                </a:lnTo>
                <a:cubicBezTo>
                  <a:pt x="66973" y="121416"/>
                  <a:pt x="75874" y="121416"/>
                  <a:pt x="83604" y="117844"/>
                </a:cubicBezTo>
                <a:lnTo>
                  <a:pt x="129453" y="96664"/>
                </a:lnTo>
                <a:lnTo>
                  <a:pt x="138968" y="101073"/>
                </a:lnTo>
                <a:cubicBezTo>
                  <a:pt x="141340" y="102161"/>
                  <a:pt x="142847" y="104533"/>
                  <a:pt x="142847" y="107156"/>
                </a:cubicBezTo>
                <a:cubicBezTo>
                  <a:pt x="142847" y="109779"/>
                  <a:pt x="141340" y="112151"/>
                  <a:pt x="138968" y="113240"/>
                </a:cubicBezTo>
                <a:lnTo>
                  <a:pt x="77967" y="141424"/>
                </a:lnTo>
                <a:cubicBezTo>
                  <a:pt x="73809" y="143349"/>
                  <a:pt x="69010" y="143349"/>
                  <a:pt x="64852" y="141424"/>
                </a:cubicBezTo>
                <a:lnTo>
                  <a:pt x="3879" y="113240"/>
                </a:lnTo>
                <a:cubicBezTo>
                  <a:pt x="1507" y="112123"/>
                  <a:pt x="0" y="109751"/>
                  <a:pt x="0" y="107156"/>
                </a:cubicBezTo>
                <a:cubicBezTo>
                  <a:pt x="0" y="104561"/>
                  <a:pt x="1507" y="102161"/>
                  <a:pt x="3879" y="101073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507162" y="1117600"/>
            <a:ext cx="5270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B347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Depreciation Tiers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27775" y="1438275"/>
            <a:ext cx="5380038" cy="609600"/>
          </a:xfrm>
          <a:custGeom>
            <a:avLst/>
            <a:gdLst/>
            <a:ahLst/>
            <a:cxnLst/>
            <a:rect l="l" t="t" r="r" b="b"/>
            <a:pathLst>
              <a:path w="5380038" h="609600">
                <a:moveTo>
                  <a:pt x="95250" y="0"/>
                </a:moveTo>
                <a:lnTo>
                  <a:pt x="5284788" y="0"/>
                </a:lnTo>
                <a:cubicBezTo>
                  <a:pt x="5337357" y="0"/>
                  <a:pt x="5380038" y="42680"/>
                  <a:pt x="5380038" y="95250"/>
                </a:cubicBezTo>
                <a:lnTo>
                  <a:pt x="5380038" y="514350"/>
                </a:lnTo>
                <a:cubicBezTo>
                  <a:pt x="5380038" y="566955"/>
                  <a:pt x="5337393" y="609600"/>
                  <a:pt x="5284788" y="609600"/>
                </a:cubicBezTo>
                <a:lnTo>
                  <a:pt x="95250" y="609600"/>
                </a:lnTo>
                <a:cubicBezTo>
                  <a:pt x="42645" y="609600"/>
                  <a:pt x="0" y="566955"/>
                  <a:pt x="0" y="5143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2A6D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 w="10160">
            <a:solidFill>
              <a:srgbClr val="FF2A6D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426200" y="1552576"/>
            <a:ext cx="44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F2A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Luxury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1234539" y="1536701"/>
            <a:ext cx="373063" cy="222250"/>
          </a:xfrm>
          <a:custGeom>
            <a:avLst/>
            <a:gdLst/>
            <a:ahLst/>
            <a:cxnLst/>
            <a:rect l="l" t="t" r="r" b="b"/>
            <a:pathLst>
              <a:path w="373063" h="222250">
                <a:moveTo>
                  <a:pt x="111125" y="0"/>
                </a:moveTo>
                <a:lnTo>
                  <a:pt x="261937" y="0"/>
                </a:lnTo>
                <a:cubicBezTo>
                  <a:pt x="323269" y="0"/>
                  <a:pt x="373063" y="49793"/>
                  <a:pt x="373063" y="111125"/>
                </a:cubicBezTo>
                <a:lnTo>
                  <a:pt x="373063" y="111125"/>
                </a:lnTo>
                <a:cubicBezTo>
                  <a:pt x="373063" y="172457"/>
                  <a:pt x="323269" y="222250"/>
                  <a:pt x="261937" y="222250"/>
                </a:cubicBezTo>
                <a:lnTo>
                  <a:pt x="111125" y="222250"/>
                </a:lnTo>
                <a:cubicBezTo>
                  <a:pt x="49793" y="222250"/>
                  <a:pt x="0" y="172457"/>
                  <a:pt x="0" y="111125"/>
                </a:cubicBezTo>
                <a:lnTo>
                  <a:pt x="0" y="111125"/>
                </a:lnTo>
                <a:cubicBezTo>
                  <a:pt x="0" y="49793"/>
                  <a:pt x="49793" y="0"/>
                  <a:pt x="111125" y="0"/>
                </a:cubicBezTo>
                <a:close/>
              </a:path>
            </a:pathLst>
          </a:custGeom>
          <a:solidFill>
            <a:srgbClr val="FF2A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11234539" y="1536701"/>
            <a:ext cx="428625" cy="22225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12%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426200" y="1790701"/>
            <a:ext cx="5238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Mercedes, BMW, Audi, Lexus — Higher initial depreciation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27775" y="2117724"/>
            <a:ext cx="5380038" cy="609600"/>
          </a:xfrm>
          <a:custGeom>
            <a:avLst/>
            <a:gdLst/>
            <a:ahLst/>
            <a:cxnLst/>
            <a:rect l="l" t="t" r="r" b="b"/>
            <a:pathLst>
              <a:path w="5380038" h="609600">
                <a:moveTo>
                  <a:pt x="95250" y="0"/>
                </a:moveTo>
                <a:lnTo>
                  <a:pt x="5284788" y="0"/>
                </a:lnTo>
                <a:cubicBezTo>
                  <a:pt x="5337357" y="0"/>
                  <a:pt x="5380038" y="42680"/>
                  <a:pt x="5380038" y="95250"/>
                </a:cubicBezTo>
                <a:lnTo>
                  <a:pt x="5380038" y="514350"/>
                </a:lnTo>
                <a:cubicBezTo>
                  <a:pt x="5380038" y="566955"/>
                  <a:pt x="5337393" y="609600"/>
                  <a:pt x="5284788" y="609600"/>
                </a:cubicBezTo>
                <a:lnTo>
                  <a:pt x="95250" y="609600"/>
                </a:lnTo>
                <a:cubicBezTo>
                  <a:pt x="42645" y="609600"/>
                  <a:pt x="0" y="566955"/>
                  <a:pt x="0" y="5143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gradFill flip="none" rotWithShape="1">
            <a:gsLst>
              <a:gs pos="0">
                <a:srgbClr val="B347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426200" y="2232027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B347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Premium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1218962" y="2216152"/>
            <a:ext cx="388938" cy="222250"/>
          </a:xfrm>
          <a:custGeom>
            <a:avLst/>
            <a:gdLst/>
            <a:ahLst/>
            <a:cxnLst/>
            <a:rect l="l" t="t" r="r" b="b"/>
            <a:pathLst>
              <a:path w="388938" h="222250">
                <a:moveTo>
                  <a:pt x="111125" y="0"/>
                </a:moveTo>
                <a:lnTo>
                  <a:pt x="277813" y="0"/>
                </a:lnTo>
                <a:cubicBezTo>
                  <a:pt x="339144" y="0"/>
                  <a:pt x="388938" y="49793"/>
                  <a:pt x="388938" y="111125"/>
                </a:cubicBezTo>
                <a:lnTo>
                  <a:pt x="388938" y="111125"/>
                </a:lnTo>
                <a:cubicBezTo>
                  <a:pt x="388938" y="172457"/>
                  <a:pt x="339144" y="222250"/>
                  <a:pt x="277813" y="222250"/>
                </a:cubicBezTo>
                <a:lnTo>
                  <a:pt x="111125" y="222250"/>
                </a:lnTo>
                <a:cubicBezTo>
                  <a:pt x="49793" y="222250"/>
                  <a:pt x="0" y="172457"/>
                  <a:pt x="0" y="111125"/>
                </a:cubicBezTo>
                <a:lnTo>
                  <a:pt x="0" y="111125"/>
                </a:lnTo>
                <a:cubicBezTo>
                  <a:pt x="0" y="49793"/>
                  <a:pt x="49793" y="0"/>
                  <a:pt x="111125" y="0"/>
                </a:cubicBezTo>
                <a:close/>
              </a:path>
            </a:pathLst>
          </a:custGeom>
          <a:solidFill>
            <a:srgbClr val="B347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11218962" y="2216152"/>
            <a:ext cx="444500" cy="22225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10%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426200" y="2470152"/>
            <a:ext cx="5238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Toyota, Honda, Nissan, Hyundai — Moderate depreciation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27775" y="2797175"/>
            <a:ext cx="5380038" cy="609600"/>
          </a:xfrm>
          <a:custGeom>
            <a:avLst/>
            <a:gdLst/>
            <a:ahLst/>
            <a:cxnLst/>
            <a:rect l="l" t="t" r="r" b="b"/>
            <a:pathLst>
              <a:path w="5380038" h="609600">
                <a:moveTo>
                  <a:pt x="95250" y="0"/>
                </a:moveTo>
                <a:lnTo>
                  <a:pt x="5284788" y="0"/>
                </a:lnTo>
                <a:cubicBezTo>
                  <a:pt x="5337357" y="0"/>
                  <a:pt x="5380038" y="42680"/>
                  <a:pt x="5380038" y="95250"/>
                </a:cubicBezTo>
                <a:lnTo>
                  <a:pt x="5380038" y="514350"/>
                </a:lnTo>
                <a:cubicBezTo>
                  <a:pt x="5380038" y="566955"/>
                  <a:pt x="5337393" y="609600"/>
                  <a:pt x="5284788" y="609600"/>
                </a:cubicBezTo>
                <a:lnTo>
                  <a:pt x="95250" y="609600"/>
                </a:lnTo>
                <a:cubicBezTo>
                  <a:pt x="42645" y="609600"/>
                  <a:pt x="0" y="566955"/>
                  <a:pt x="0" y="5143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426200" y="2911477"/>
            <a:ext cx="619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Economic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275616" y="2895602"/>
            <a:ext cx="333375" cy="222250"/>
          </a:xfrm>
          <a:custGeom>
            <a:avLst/>
            <a:gdLst/>
            <a:ahLst/>
            <a:cxnLst/>
            <a:rect l="l" t="t" r="r" b="b"/>
            <a:pathLst>
              <a:path w="333375" h="222250">
                <a:moveTo>
                  <a:pt x="111125" y="0"/>
                </a:moveTo>
                <a:lnTo>
                  <a:pt x="222250" y="0"/>
                </a:lnTo>
                <a:cubicBezTo>
                  <a:pt x="283582" y="0"/>
                  <a:pt x="333375" y="49793"/>
                  <a:pt x="333375" y="111125"/>
                </a:cubicBezTo>
                <a:lnTo>
                  <a:pt x="333375" y="111125"/>
                </a:lnTo>
                <a:cubicBezTo>
                  <a:pt x="333375" y="172457"/>
                  <a:pt x="283582" y="222250"/>
                  <a:pt x="222250" y="222250"/>
                </a:cubicBezTo>
                <a:lnTo>
                  <a:pt x="111125" y="222250"/>
                </a:lnTo>
                <a:cubicBezTo>
                  <a:pt x="49793" y="222250"/>
                  <a:pt x="0" y="172457"/>
                  <a:pt x="0" y="111125"/>
                </a:cubicBezTo>
                <a:lnTo>
                  <a:pt x="0" y="111125"/>
                </a:lnTo>
                <a:cubicBezTo>
                  <a:pt x="0" y="49793"/>
                  <a:pt x="49793" y="0"/>
                  <a:pt x="111125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11275616" y="2895602"/>
            <a:ext cx="388938" cy="22225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7%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26200" y="3149602"/>
            <a:ext cx="5238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Kia, Chevrolet, Ford, Suzuki — Lower depreciation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20675" y="3705224"/>
            <a:ext cx="11547475" cy="2689225"/>
          </a:xfrm>
          <a:custGeom>
            <a:avLst/>
            <a:gdLst/>
            <a:ahLst/>
            <a:cxnLst/>
            <a:rect l="l" t="t" r="r" b="b"/>
            <a:pathLst>
              <a:path w="11547475" h="2689225">
                <a:moveTo>
                  <a:pt x="127012" y="0"/>
                </a:moveTo>
                <a:lnTo>
                  <a:pt x="11420463" y="0"/>
                </a:lnTo>
                <a:cubicBezTo>
                  <a:pt x="11490610" y="0"/>
                  <a:pt x="11547475" y="56865"/>
                  <a:pt x="11547475" y="127012"/>
                </a:cubicBezTo>
                <a:lnTo>
                  <a:pt x="11547475" y="2562213"/>
                </a:lnTo>
                <a:cubicBezTo>
                  <a:pt x="11547475" y="2632360"/>
                  <a:pt x="11490610" y="2689225"/>
                  <a:pt x="11420463" y="2689225"/>
                </a:cubicBezTo>
                <a:lnTo>
                  <a:pt x="127012" y="2689225"/>
                </a:lnTo>
                <a:cubicBezTo>
                  <a:pt x="56865" y="2689225"/>
                  <a:pt x="0" y="2632360"/>
                  <a:pt x="0" y="2562213"/>
                </a:cubicBezTo>
                <a:lnTo>
                  <a:pt x="0" y="127012"/>
                </a:lnTo>
                <a:cubicBezTo>
                  <a:pt x="0" y="56912"/>
                  <a:pt x="56912" y="0"/>
                  <a:pt x="127012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506412" y="388302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0304" y="43681"/>
                </a:moveTo>
                <a:lnTo>
                  <a:pt x="40593" y="71438"/>
                </a:lnTo>
                <a:lnTo>
                  <a:pt x="149907" y="71438"/>
                </a:lnTo>
                <a:lnTo>
                  <a:pt x="140196" y="43681"/>
                </a:lnTo>
                <a:cubicBezTo>
                  <a:pt x="138522" y="38919"/>
                  <a:pt x="134020" y="35719"/>
                  <a:pt x="128960" y="35719"/>
                </a:cubicBezTo>
                <a:lnTo>
                  <a:pt x="61540" y="35719"/>
                </a:lnTo>
                <a:cubicBezTo>
                  <a:pt x="56480" y="35719"/>
                  <a:pt x="51978" y="38919"/>
                  <a:pt x="50304" y="43681"/>
                </a:cubicBezTo>
                <a:close/>
                <a:moveTo>
                  <a:pt x="14734" y="73223"/>
                </a:moveTo>
                <a:lnTo>
                  <a:pt x="27831" y="35830"/>
                </a:lnTo>
                <a:cubicBezTo>
                  <a:pt x="32854" y="21506"/>
                  <a:pt x="46360" y="11906"/>
                  <a:pt x="61540" y="11906"/>
                </a:cubicBezTo>
                <a:lnTo>
                  <a:pt x="128960" y="11906"/>
                </a:lnTo>
                <a:cubicBezTo>
                  <a:pt x="144140" y="11906"/>
                  <a:pt x="157646" y="21506"/>
                  <a:pt x="162669" y="35830"/>
                </a:cubicBezTo>
                <a:lnTo>
                  <a:pt x="175766" y="73223"/>
                </a:lnTo>
                <a:cubicBezTo>
                  <a:pt x="184398" y="76795"/>
                  <a:pt x="190500" y="85316"/>
                  <a:pt x="190500" y="95250"/>
                </a:cubicBezTo>
                <a:lnTo>
                  <a:pt x="190500" y="166688"/>
                </a:lnTo>
                <a:cubicBezTo>
                  <a:pt x="190500" y="173273"/>
                  <a:pt x="185179" y="178594"/>
                  <a:pt x="178594" y="178594"/>
                </a:cubicBezTo>
                <a:lnTo>
                  <a:pt x="166688" y="178594"/>
                </a:lnTo>
                <a:cubicBezTo>
                  <a:pt x="160102" y="178594"/>
                  <a:pt x="154781" y="173273"/>
                  <a:pt x="154781" y="166688"/>
                </a:cubicBezTo>
                <a:lnTo>
                  <a:pt x="154781" y="154781"/>
                </a:lnTo>
                <a:lnTo>
                  <a:pt x="35719" y="154781"/>
                </a:lnTo>
                <a:lnTo>
                  <a:pt x="35719" y="166688"/>
                </a:lnTo>
                <a:cubicBezTo>
                  <a:pt x="35719" y="173273"/>
                  <a:pt x="30398" y="178594"/>
                  <a:pt x="23812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95250"/>
                </a:lnTo>
                <a:cubicBezTo>
                  <a:pt x="0" y="85316"/>
                  <a:pt x="6102" y="76795"/>
                  <a:pt x="14734" y="73223"/>
                </a:cubicBezTo>
                <a:close/>
                <a:moveTo>
                  <a:pt x="47625" y="113109"/>
                </a:moveTo>
                <a:cubicBezTo>
                  <a:pt x="47625" y="106538"/>
                  <a:pt x="42290" y="101203"/>
                  <a:pt x="35719" y="101203"/>
                </a:cubicBezTo>
                <a:cubicBezTo>
                  <a:pt x="29148" y="101203"/>
                  <a:pt x="23812" y="106538"/>
                  <a:pt x="23812" y="113109"/>
                </a:cubicBezTo>
                <a:cubicBezTo>
                  <a:pt x="23812" y="119681"/>
                  <a:pt x="29148" y="125016"/>
                  <a:pt x="35719" y="125016"/>
                </a:cubicBezTo>
                <a:cubicBezTo>
                  <a:pt x="42290" y="125016"/>
                  <a:pt x="47625" y="119681"/>
                  <a:pt x="47625" y="113109"/>
                </a:cubicBezTo>
                <a:close/>
                <a:moveTo>
                  <a:pt x="154781" y="125016"/>
                </a:moveTo>
                <a:cubicBezTo>
                  <a:pt x="161352" y="125016"/>
                  <a:pt x="166688" y="119681"/>
                  <a:pt x="166688" y="113109"/>
                </a:cubicBezTo>
                <a:cubicBezTo>
                  <a:pt x="166688" y="106538"/>
                  <a:pt x="161352" y="101203"/>
                  <a:pt x="154781" y="101203"/>
                </a:cubicBezTo>
                <a:cubicBezTo>
                  <a:pt x="148210" y="101203"/>
                  <a:pt x="142875" y="106538"/>
                  <a:pt x="142875" y="113109"/>
                </a:cubicBezTo>
                <a:cubicBezTo>
                  <a:pt x="142875" y="119681"/>
                  <a:pt x="148210" y="125016"/>
                  <a:pt x="154781" y="125016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815975" y="3867152"/>
            <a:ext cx="1500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Example Calculation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482600" y="4184652"/>
            <a:ext cx="2738438" cy="619125"/>
          </a:xfrm>
          <a:custGeom>
            <a:avLst/>
            <a:gdLst/>
            <a:ahLst/>
            <a:cxnLst/>
            <a:rect l="l" t="t" r="r" b="b"/>
            <a:pathLst>
              <a:path w="2738438" h="619125">
                <a:moveTo>
                  <a:pt x="95252" y="0"/>
                </a:moveTo>
                <a:lnTo>
                  <a:pt x="2643185" y="0"/>
                </a:lnTo>
                <a:cubicBezTo>
                  <a:pt x="2695792" y="0"/>
                  <a:pt x="2738438" y="42646"/>
                  <a:pt x="2738438" y="95252"/>
                </a:cubicBezTo>
                <a:lnTo>
                  <a:pt x="2738438" y="523873"/>
                </a:lnTo>
                <a:cubicBezTo>
                  <a:pt x="2738438" y="576479"/>
                  <a:pt x="2695792" y="619125"/>
                  <a:pt x="2643185" y="619125"/>
                </a:cubicBezTo>
                <a:lnTo>
                  <a:pt x="95252" y="619125"/>
                </a:lnTo>
                <a:cubicBezTo>
                  <a:pt x="42646" y="619125"/>
                  <a:pt x="0" y="576479"/>
                  <a:pt x="0" y="523873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550069" y="4279902"/>
            <a:ext cx="2603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Vehicle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42131" y="4470402"/>
            <a:ext cx="2619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Toyota Camry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313112" y="4184652"/>
            <a:ext cx="2738438" cy="619125"/>
          </a:xfrm>
          <a:custGeom>
            <a:avLst/>
            <a:gdLst/>
            <a:ahLst/>
            <a:cxnLst/>
            <a:rect l="l" t="t" r="r" b="b"/>
            <a:pathLst>
              <a:path w="2738438" h="619125">
                <a:moveTo>
                  <a:pt x="95252" y="0"/>
                </a:moveTo>
                <a:lnTo>
                  <a:pt x="2643185" y="0"/>
                </a:lnTo>
                <a:cubicBezTo>
                  <a:pt x="2695792" y="0"/>
                  <a:pt x="2738438" y="42646"/>
                  <a:pt x="2738438" y="95252"/>
                </a:cubicBezTo>
                <a:lnTo>
                  <a:pt x="2738438" y="523873"/>
                </a:lnTo>
                <a:cubicBezTo>
                  <a:pt x="2738438" y="576479"/>
                  <a:pt x="2695792" y="619125"/>
                  <a:pt x="2643185" y="619125"/>
                </a:cubicBezTo>
                <a:lnTo>
                  <a:pt x="95252" y="619125"/>
                </a:lnTo>
                <a:cubicBezTo>
                  <a:pt x="42646" y="619125"/>
                  <a:pt x="0" y="576479"/>
                  <a:pt x="0" y="523873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3380581" y="4279902"/>
            <a:ext cx="2603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Year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3372644" y="4470402"/>
            <a:ext cx="2619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B347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2020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43625" y="4184652"/>
            <a:ext cx="2738438" cy="619125"/>
          </a:xfrm>
          <a:custGeom>
            <a:avLst/>
            <a:gdLst/>
            <a:ahLst/>
            <a:cxnLst/>
            <a:rect l="l" t="t" r="r" b="b"/>
            <a:pathLst>
              <a:path w="2738438" h="619125">
                <a:moveTo>
                  <a:pt x="95252" y="0"/>
                </a:moveTo>
                <a:lnTo>
                  <a:pt x="2643185" y="0"/>
                </a:lnTo>
                <a:cubicBezTo>
                  <a:pt x="2695792" y="0"/>
                  <a:pt x="2738438" y="42646"/>
                  <a:pt x="2738438" y="95252"/>
                </a:cubicBezTo>
                <a:lnTo>
                  <a:pt x="2738438" y="523873"/>
                </a:lnTo>
                <a:cubicBezTo>
                  <a:pt x="2738438" y="576479"/>
                  <a:pt x="2695792" y="619125"/>
                  <a:pt x="2643185" y="619125"/>
                </a:cubicBezTo>
                <a:lnTo>
                  <a:pt x="95252" y="619125"/>
                </a:lnTo>
                <a:cubicBezTo>
                  <a:pt x="42646" y="619125"/>
                  <a:pt x="0" y="576479"/>
                  <a:pt x="0" y="523873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6211094" y="4279902"/>
            <a:ext cx="2603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Mileage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203156" y="4470402"/>
            <a:ext cx="2619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FF2A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80,000 km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977312" y="4187827"/>
            <a:ext cx="2728912" cy="609600"/>
          </a:xfrm>
          <a:custGeom>
            <a:avLst/>
            <a:gdLst/>
            <a:ahLst/>
            <a:cxnLst/>
            <a:rect l="l" t="t" r="r" b="b"/>
            <a:pathLst>
              <a:path w="2728912" h="609600">
                <a:moveTo>
                  <a:pt x="95250" y="0"/>
                </a:moveTo>
                <a:lnTo>
                  <a:pt x="2633662" y="0"/>
                </a:lnTo>
                <a:cubicBezTo>
                  <a:pt x="2686232" y="0"/>
                  <a:pt x="2728912" y="42680"/>
                  <a:pt x="2728912" y="95250"/>
                </a:cubicBezTo>
                <a:lnTo>
                  <a:pt x="2728912" y="514350"/>
                </a:lnTo>
                <a:cubicBezTo>
                  <a:pt x="2728912" y="566955"/>
                  <a:pt x="2686268" y="609600"/>
                  <a:pt x="2633662" y="609600"/>
                </a:cubicBezTo>
                <a:lnTo>
                  <a:pt x="95250" y="609600"/>
                </a:lnTo>
                <a:cubicBezTo>
                  <a:pt x="42645" y="609600"/>
                  <a:pt x="0" y="566955"/>
                  <a:pt x="0" y="5143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00D4FF">
              <a:alpha val="10196"/>
            </a:srgbClr>
          </a:solidFill>
          <a:ln w="10160">
            <a:solidFill>
              <a:srgbClr val="00D4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9047956" y="4286250"/>
            <a:ext cx="2587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Est. Value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9036050" y="4476750"/>
            <a:ext cx="2611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16,213 JOD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482600" y="4895852"/>
            <a:ext cx="11223625" cy="1333500"/>
          </a:xfrm>
          <a:custGeom>
            <a:avLst/>
            <a:gdLst/>
            <a:ahLst/>
            <a:cxnLst/>
            <a:rect l="l" t="t" r="r" b="b"/>
            <a:pathLst>
              <a:path w="11223625" h="1333500">
                <a:moveTo>
                  <a:pt x="63501" y="0"/>
                </a:moveTo>
                <a:lnTo>
                  <a:pt x="11160124" y="0"/>
                </a:lnTo>
                <a:cubicBezTo>
                  <a:pt x="11195195" y="0"/>
                  <a:pt x="11223625" y="28430"/>
                  <a:pt x="11223625" y="63501"/>
                </a:cubicBezTo>
                <a:lnTo>
                  <a:pt x="11223625" y="1269999"/>
                </a:lnTo>
                <a:cubicBezTo>
                  <a:pt x="11223625" y="1305070"/>
                  <a:pt x="11195195" y="1333500"/>
                  <a:pt x="11160124" y="1333500"/>
                </a:cubicBezTo>
                <a:lnTo>
                  <a:pt x="63501" y="1333500"/>
                </a:lnTo>
                <a:cubicBezTo>
                  <a:pt x="28430" y="1333500"/>
                  <a:pt x="0" y="1305070"/>
                  <a:pt x="0" y="12699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0A0B1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577850" y="4991102"/>
            <a:ext cx="11088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Calculation Steps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577850" y="5213352"/>
            <a:ext cx="11088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00D4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 Price</a:t>
            </a:r>
            <a:r>
              <a:rPr lang="en-US" sz="87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25,000 JOD </a:t>
            </a:r>
            <a:r>
              <a:rPr lang="en-US" sz="875" dirty="0">
                <a:solidFill>
                  <a:srgbClr val="E2E8F0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Toyota Camry MSRP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577850" y="5403852"/>
            <a:ext cx="11088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B347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</a:t>
            </a:r>
            <a:r>
              <a:rPr lang="en-US" sz="87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6 years </a:t>
            </a:r>
            <a:r>
              <a:rPr lang="en-US" sz="875" dirty="0">
                <a:solidFill>
                  <a:srgbClr val="E2E8F0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2020 → 2026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577850" y="5594352"/>
            <a:ext cx="11088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F2A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Rate</a:t>
            </a:r>
            <a:r>
              <a:rPr lang="en-US" sz="87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10% </a:t>
            </a:r>
            <a:r>
              <a:rPr lang="en-US" sz="875" dirty="0">
                <a:solidFill>
                  <a:srgbClr val="E2E8F0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Premium tier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577850" y="5784852"/>
            <a:ext cx="11088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Mileage Penalty</a:t>
            </a:r>
            <a:r>
              <a:rPr lang="en-US" sz="875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(80,000 − 90,000) × 0.005 = 0 JOD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577850" y="5975352"/>
            <a:ext cx="11088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00D4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Value = 25,000 × (0.9)^6 − 0 = 16,213 JOD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A0B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9735" y="425195"/>
            <a:ext cx="443682" cy="443682"/>
          </a:xfrm>
          <a:custGeom>
            <a:avLst/>
            <a:gdLst/>
            <a:ahLst/>
            <a:cxnLst/>
            <a:rect l="l" t="t" r="r" b="b"/>
            <a:pathLst>
              <a:path w="443682" h="443682">
                <a:moveTo>
                  <a:pt x="110920" y="0"/>
                </a:moveTo>
                <a:lnTo>
                  <a:pt x="332761" y="0"/>
                </a:lnTo>
                <a:cubicBezTo>
                  <a:pt x="394021" y="0"/>
                  <a:pt x="443682" y="49661"/>
                  <a:pt x="443682" y="110920"/>
                </a:cubicBezTo>
                <a:lnTo>
                  <a:pt x="443682" y="332761"/>
                </a:lnTo>
                <a:cubicBezTo>
                  <a:pt x="443682" y="394021"/>
                  <a:pt x="394021" y="443682"/>
                  <a:pt x="332761" y="443682"/>
                </a:cubicBezTo>
                <a:lnTo>
                  <a:pt x="110920" y="443682"/>
                </a:lnTo>
                <a:cubicBezTo>
                  <a:pt x="49661" y="443682"/>
                  <a:pt x="0" y="394021"/>
                  <a:pt x="0" y="332761"/>
                </a:cubicBezTo>
                <a:lnTo>
                  <a:pt x="0" y="110920"/>
                </a:lnTo>
                <a:cubicBezTo>
                  <a:pt x="0" y="49661"/>
                  <a:pt x="49661" y="0"/>
                  <a:pt x="11092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499142" y="554602"/>
            <a:ext cx="184867" cy="184867"/>
          </a:xfrm>
          <a:custGeom>
            <a:avLst/>
            <a:gdLst/>
            <a:ahLst/>
            <a:cxnLst/>
            <a:rect l="l" t="t" r="r" b="b"/>
            <a:pathLst>
              <a:path w="184867" h="184867">
                <a:moveTo>
                  <a:pt x="0" y="28886"/>
                </a:moveTo>
                <a:cubicBezTo>
                  <a:pt x="0" y="19317"/>
                  <a:pt x="7763" y="11554"/>
                  <a:pt x="17331" y="11554"/>
                </a:cubicBezTo>
                <a:lnTo>
                  <a:pt x="51994" y="11554"/>
                </a:lnTo>
                <a:cubicBezTo>
                  <a:pt x="61562" y="11554"/>
                  <a:pt x="69325" y="19317"/>
                  <a:pt x="69325" y="28886"/>
                </a:cubicBezTo>
                <a:lnTo>
                  <a:pt x="69325" y="34663"/>
                </a:lnTo>
                <a:lnTo>
                  <a:pt x="115542" y="34663"/>
                </a:lnTo>
                <a:lnTo>
                  <a:pt x="115542" y="28886"/>
                </a:lnTo>
                <a:cubicBezTo>
                  <a:pt x="115542" y="19317"/>
                  <a:pt x="123305" y="11554"/>
                  <a:pt x="132873" y="11554"/>
                </a:cubicBezTo>
                <a:lnTo>
                  <a:pt x="167536" y="11554"/>
                </a:lnTo>
                <a:cubicBezTo>
                  <a:pt x="177104" y="11554"/>
                  <a:pt x="184867" y="19317"/>
                  <a:pt x="184867" y="28886"/>
                </a:cubicBezTo>
                <a:lnTo>
                  <a:pt x="184867" y="63548"/>
                </a:lnTo>
                <a:cubicBezTo>
                  <a:pt x="184867" y="73116"/>
                  <a:pt x="177104" y="80879"/>
                  <a:pt x="167536" y="80879"/>
                </a:cubicBezTo>
                <a:lnTo>
                  <a:pt x="132873" y="80879"/>
                </a:lnTo>
                <a:cubicBezTo>
                  <a:pt x="123305" y="80879"/>
                  <a:pt x="115542" y="73116"/>
                  <a:pt x="115542" y="63548"/>
                </a:cubicBezTo>
                <a:lnTo>
                  <a:pt x="115542" y="57771"/>
                </a:lnTo>
                <a:lnTo>
                  <a:pt x="69325" y="57771"/>
                </a:lnTo>
                <a:lnTo>
                  <a:pt x="69325" y="63548"/>
                </a:lnTo>
                <a:cubicBezTo>
                  <a:pt x="69325" y="66184"/>
                  <a:pt x="68711" y="68711"/>
                  <a:pt x="67664" y="70950"/>
                </a:cubicBezTo>
                <a:lnTo>
                  <a:pt x="92434" y="103988"/>
                </a:lnTo>
                <a:lnTo>
                  <a:pt x="121319" y="103988"/>
                </a:lnTo>
                <a:cubicBezTo>
                  <a:pt x="130888" y="103988"/>
                  <a:pt x="138650" y="111751"/>
                  <a:pt x="138650" y="121319"/>
                </a:cubicBezTo>
                <a:lnTo>
                  <a:pt x="138650" y="155982"/>
                </a:lnTo>
                <a:cubicBezTo>
                  <a:pt x="138650" y="165550"/>
                  <a:pt x="130888" y="173313"/>
                  <a:pt x="121319" y="173313"/>
                </a:cubicBezTo>
                <a:lnTo>
                  <a:pt x="86657" y="173313"/>
                </a:lnTo>
                <a:cubicBezTo>
                  <a:pt x="77088" y="173313"/>
                  <a:pt x="69325" y="165550"/>
                  <a:pt x="69325" y="155982"/>
                </a:cubicBezTo>
                <a:lnTo>
                  <a:pt x="69325" y="121319"/>
                </a:lnTo>
                <a:cubicBezTo>
                  <a:pt x="69325" y="118683"/>
                  <a:pt x="69939" y="116156"/>
                  <a:pt x="70986" y="113917"/>
                </a:cubicBezTo>
                <a:lnTo>
                  <a:pt x="46217" y="80879"/>
                </a:lnTo>
                <a:lnTo>
                  <a:pt x="17331" y="80879"/>
                </a:lnTo>
                <a:cubicBezTo>
                  <a:pt x="7763" y="80879"/>
                  <a:pt x="0" y="73116"/>
                  <a:pt x="0" y="63548"/>
                </a:cubicBezTo>
                <a:lnTo>
                  <a:pt x="0" y="28886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61310" y="369735"/>
            <a:ext cx="4233462" cy="4436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94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961310" y="887363"/>
            <a:ext cx="887363" cy="36973"/>
          </a:xfrm>
          <a:custGeom>
            <a:avLst/>
            <a:gdLst/>
            <a:ahLst/>
            <a:cxnLst/>
            <a:rect l="l" t="t" r="r" b="b"/>
            <a:pathLst>
              <a:path w="887363" h="36973">
                <a:moveTo>
                  <a:pt x="0" y="0"/>
                </a:moveTo>
                <a:lnTo>
                  <a:pt x="887363" y="0"/>
                </a:lnTo>
                <a:lnTo>
                  <a:pt x="887363" y="36973"/>
                </a:lnTo>
                <a:lnTo>
                  <a:pt x="0" y="3697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73432" y="1112901"/>
            <a:ext cx="5645848" cy="1689687"/>
          </a:xfrm>
          <a:custGeom>
            <a:avLst/>
            <a:gdLst/>
            <a:ahLst/>
            <a:cxnLst/>
            <a:rect l="l" t="t" r="r" b="b"/>
            <a:pathLst>
              <a:path w="5645848" h="1689687">
                <a:moveTo>
                  <a:pt x="147898" y="0"/>
                </a:moveTo>
                <a:lnTo>
                  <a:pt x="5497950" y="0"/>
                </a:lnTo>
                <a:cubicBezTo>
                  <a:pt x="5579632" y="0"/>
                  <a:pt x="5645848" y="66216"/>
                  <a:pt x="5645848" y="147898"/>
                </a:cubicBezTo>
                <a:lnTo>
                  <a:pt x="5645848" y="1541789"/>
                </a:lnTo>
                <a:cubicBezTo>
                  <a:pt x="5645848" y="1623471"/>
                  <a:pt x="5579632" y="1689687"/>
                  <a:pt x="5497950" y="1689687"/>
                </a:cubicBezTo>
                <a:lnTo>
                  <a:pt x="147898" y="1689687"/>
                </a:lnTo>
                <a:cubicBezTo>
                  <a:pt x="66271" y="1689687"/>
                  <a:pt x="0" y="1623416"/>
                  <a:pt x="0" y="1541789"/>
                </a:cubicBezTo>
                <a:lnTo>
                  <a:pt x="0" y="147898"/>
                </a:lnTo>
                <a:cubicBezTo>
                  <a:pt x="0" y="66216"/>
                  <a:pt x="66216" y="0"/>
                  <a:pt x="1478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34267" y="1301469"/>
            <a:ext cx="166381" cy="147894"/>
          </a:xfrm>
          <a:custGeom>
            <a:avLst/>
            <a:gdLst/>
            <a:ahLst/>
            <a:cxnLst/>
            <a:rect l="l" t="t" r="r" b="b"/>
            <a:pathLst>
              <a:path w="166381" h="147894">
                <a:moveTo>
                  <a:pt x="110920" y="41595"/>
                </a:moveTo>
                <a:cubicBezTo>
                  <a:pt x="110920" y="69672"/>
                  <a:pt x="86079" y="92434"/>
                  <a:pt x="55460" y="92434"/>
                </a:cubicBezTo>
                <a:cubicBezTo>
                  <a:pt x="47748" y="92434"/>
                  <a:pt x="40411" y="90989"/>
                  <a:pt x="33738" y="88390"/>
                </a:cubicBezTo>
                <a:lnTo>
                  <a:pt x="10168" y="100868"/>
                </a:lnTo>
                <a:cubicBezTo>
                  <a:pt x="7481" y="102284"/>
                  <a:pt x="4188" y="101793"/>
                  <a:pt x="2022" y="99655"/>
                </a:cubicBezTo>
                <a:cubicBezTo>
                  <a:pt x="-144" y="97518"/>
                  <a:pt x="-635" y="94196"/>
                  <a:pt x="809" y="91509"/>
                </a:cubicBezTo>
                <a:lnTo>
                  <a:pt x="11092" y="72098"/>
                </a:lnTo>
                <a:cubicBezTo>
                  <a:pt x="4131" y="63606"/>
                  <a:pt x="0" y="53034"/>
                  <a:pt x="0" y="41595"/>
                </a:cubicBezTo>
                <a:cubicBezTo>
                  <a:pt x="0" y="13518"/>
                  <a:pt x="24842" y="-9243"/>
                  <a:pt x="55460" y="-9243"/>
                </a:cubicBezTo>
                <a:cubicBezTo>
                  <a:pt x="86079" y="-9243"/>
                  <a:pt x="110920" y="13518"/>
                  <a:pt x="110920" y="41595"/>
                </a:cubicBezTo>
                <a:close/>
                <a:moveTo>
                  <a:pt x="110920" y="147894"/>
                </a:moveTo>
                <a:cubicBezTo>
                  <a:pt x="83739" y="147894"/>
                  <a:pt x="61122" y="129956"/>
                  <a:pt x="56385" y="106299"/>
                </a:cubicBezTo>
                <a:cubicBezTo>
                  <a:pt x="91047" y="105865"/>
                  <a:pt x="121175" y="81197"/>
                  <a:pt x="124497" y="47748"/>
                </a:cubicBezTo>
                <a:cubicBezTo>
                  <a:pt x="148558" y="53294"/>
                  <a:pt x="166381" y="73254"/>
                  <a:pt x="166381" y="97055"/>
                </a:cubicBezTo>
                <a:cubicBezTo>
                  <a:pt x="166381" y="108494"/>
                  <a:pt x="162250" y="119066"/>
                  <a:pt x="155289" y="127558"/>
                </a:cubicBezTo>
                <a:lnTo>
                  <a:pt x="165572" y="146970"/>
                </a:lnTo>
                <a:cubicBezTo>
                  <a:pt x="166987" y="149656"/>
                  <a:pt x="166496" y="152949"/>
                  <a:pt x="164359" y="155115"/>
                </a:cubicBezTo>
                <a:cubicBezTo>
                  <a:pt x="162221" y="157282"/>
                  <a:pt x="158899" y="157773"/>
                  <a:pt x="156213" y="156328"/>
                </a:cubicBezTo>
                <a:lnTo>
                  <a:pt x="132642" y="143850"/>
                </a:lnTo>
                <a:cubicBezTo>
                  <a:pt x="125970" y="146450"/>
                  <a:pt x="118633" y="147894"/>
                  <a:pt x="110920" y="147894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09891" y="1264495"/>
            <a:ext cx="5231745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Chat Flow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5023" y="1597256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497293" y="1597256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20811" y="1634230"/>
            <a:ext cx="1035257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sends message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25023" y="1874557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B347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497293" y="1874557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20811" y="1911531"/>
            <a:ext cx="1266341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Django validates &amp; stores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25023" y="2151858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FF2A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497293" y="2151858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20811" y="2188832"/>
            <a:ext cx="1090717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API processes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25023" y="2429159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497293" y="2429159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20811" y="2466133"/>
            <a:ext cx="1414235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Response returned &amp; logged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174106" y="1112901"/>
            <a:ext cx="5645848" cy="1689687"/>
          </a:xfrm>
          <a:custGeom>
            <a:avLst/>
            <a:gdLst/>
            <a:ahLst/>
            <a:cxnLst/>
            <a:rect l="l" t="t" r="r" b="b"/>
            <a:pathLst>
              <a:path w="5645848" h="1689687">
                <a:moveTo>
                  <a:pt x="147898" y="0"/>
                </a:moveTo>
                <a:lnTo>
                  <a:pt x="5497950" y="0"/>
                </a:lnTo>
                <a:cubicBezTo>
                  <a:pt x="5579632" y="0"/>
                  <a:pt x="5645848" y="66216"/>
                  <a:pt x="5645848" y="147898"/>
                </a:cubicBezTo>
                <a:lnTo>
                  <a:pt x="5645848" y="1541789"/>
                </a:lnTo>
                <a:cubicBezTo>
                  <a:pt x="5645848" y="1623471"/>
                  <a:pt x="5579632" y="1689687"/>
                  <a:pt x="5497950" y="1689687"/>
                </a:cubicBezTo>
                <a:lnTo>
                  <a:pt x="147898" y="1689687"/>
                </a:lnTo>
                <a:cubicBezTo>
                  <a:pt x="66271" y="1689687"/>
                  <a:pt x="0" y="1623416"/>
                  <a:pt x="0" y="1541789"/>
                </a:cubicBezTo>
                <a:lnTo>
                  <a:pt x="0" y="147898"/>
                </a:lnTo>
                <a:cubicBezTo>
                  <a:pt x="0" y="66216"/>
                  <a:pt x="66216" y="0"/>
                  <a:pt x="1478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362671" y="1301469"/>
            <a:ext cx="110920" cy="147894"/>
          </a:xfrm>
          <a:custGeom>
            <a:avLst/>
            <a:gdLst/>
            <a:ahLst/>
            <a:cxnLst/>
            <a:rect l="l" t="t" r="r" b="b"/>
            <a:pathLst>
              <a:path w="110920" h="147894">
                <a:moveTo>
                  <a:pt x="18487" y="0"/>
                </a:moveTo>
                <a:cubicBezTo>
                  <a:pt x="8290" y="0"/>
                  <a:pt x="0" y="8290"/>
                  <a:pt x="0" y="18487"/>
                </a:cubicBezTo>
                <a:lnTo>
                  <a:pt x="0" y="129407"/>
                </a:lnTo>
                <a:cubicBezTo>
                  <a:pt x="0" y="139604"/>
                  <a:pt x="8290" y="147894"/>
                  <a:pt x="18487" y="147894"/>
                </a:cubicBezTo>
                <a:lnTo>
                  <a:pt x="92434" y="147894"/>
                </a:lnTo>
                <a:cubicBezTo>
                  <a:pt x="102630" y="147894"/>
                  <a:pt x="110920" y="139604"/>
                  <a:pt x="110920" y="129407"/>
                </a:cubicBezTo>
                <a:lnTo>
                  <a:pt x="110920" y="18487"/>
                </a:lnTo>
                <a:cubicBezTo>
                  <a:pt x="110920" y="8290"/>
                  <a:pt x="102630" y="0"/>
                  <a:pt x="92434" y="0"/>
                </a:cubicBezTo>
                <a:lnTo>
                  <a:pt x="18487" y="0"/>
                </a:lnTo>
                <a:close/>
                <a:moveTo>
                  <a:pt x="27730" y="18487"/>
                </a:moveTo>
                <a:lnTo>
                  <a:pt x="83190" y="18487"/>
                </a:lnTo>
                <a:cubicBezTo>
                  <a:pt x="88303" y="18487"/>
                  <a:pt x="92434" y="22617"/>
                  <a:pt x="92434" y="27730"/>
                </a:cubicBezTo>
                <a:lnTo>
                  <a:pt x="92434" y="36973"/>
                </a:lnTo>
                <a:cubicBezTo>
                  <a:pt x="92434" y="42086"/>
                  <a:pt x="88303" y="46217"/>
                  <a:pt x="83190" y="46217"/>
                </a:cubicBezTo>
                <a:lnTo>
                  <a:pt x="27730" y="46217"/>
                </a:lnTo>
                <a:cubicBezTo>
                  <a:pt x="22617" y="46217"/>
                  <a:pt x="18487" y="42086"/>
                  <a:pt x="18487" y="36973"/>
                </a:cubicBezTo>
                <a:lnTo>
                  <a:pt x="18487" y="27730"/>
                </a:lnTo>
                <a:cubicBezTo>
                  <a:pt x="18487" y="22617"/>
                  <a:pt x="22617" y="18487"/>
                  <a:pt x="27730" y="18487"/>
                </a:cubicBezTo>
                <a:close/>
                <a:moveTo>
                  <a:pt x="32352" y="67014"/>
                </a:moveTo>
                <a:cubicBezTo>
                  <a:pt x="32352" y="70841"/>
                  <a:pt x="29245" y="73947"/>
                  <a:pt x="25419" y="73947"/>
                </a:cubicBezTo>
                <a:cubicBezTo>
                  <a:pt x="21593" y="73947"/>
                  <a:pt x="18487" y="70841"/>
                  <a:pt x="18487" y="67014"/>
                </a:cubicBezTo>
                <a:cubicBezTo>
                  <a:pt x="18487" y="63188"/>
                  <a:pt x="21593" y="60082"/>
                  <a:pt x="25419" y="60082"/>
                </a:cubicBezTo>
                <a:cubicBezTo>
                  <a:pt x="29245" y="60082"/>
                  <a:pt x="32352" y="63188"/>
                  <a:pt x="32352" y="67014"/>
                </a:cubicBezTo>
                <a:close/>
                <a:moveTo>
                  <a:pt x="55460" y="73947"/>
                </a:moveTo>
                <a:cubicBezTo>
                  <a:pt x="51634" y="73947"/>
                  <a:pt x="48528" y="70841"/>
                  <a:pt x="48528" y="67014"/>
                </a:cubicBezTo>
                <a:cubicBezTo>
                  <a:pt x="48528" y="63188"/>
                  <a:pt x="51634" y="60082"/>
                  <a:pt x="55460" y="60082"/>
                </a:cubicBezTo>
                <a:cubicBezTo>
                  <a:pt x="59286" y="60082"/>
                  <a:pt x="62393" y="63188"/>
                  <a:pt x="62393" y="67014"/>
                </a:cubicBezTo>
                <a:cubicBezTo>
                  <a:pt x="62393" y="70841"/>
                  <a:pt x="59286" y="73947"/>
                  <a:pt x="55460" y="73947"/>
                </a:cubicBezTo>
                <a:close/>
                <a:moveTo>
                  <a:pt x="92434" y="67014"/>
                </a:moveTo>
                <a:cubicBezTo>
                  <a:pt x="92434" y="70841"/>
                  <a:pt x="89327" y="73947"/>
                  <a:pt x="85501" y="73947"/>
                </a:cubicBezTo>
                <a:cubicBezTo>
                  <a:pt x="81675" y="73947"/>
                  <a:pt x="78569" y="70841"/>
                  <a:pt x="78569" y="67014"/>
                </a:cubicBezTo>
                <a:cubicBezTo>
                  <a:pt x="78569" y="63188"/>
                  <a:pt x="81675" y="60082"/>
                  <a:pt x="85501" y="60082"/>
                </a:cubicBezTo>
                <a:cubicBezTo>
                  <a:pt x="89327" y="60082"/>
                  <a:pt x="92434" y="63188"/>
                  <a:pt x="92434" y="67014"/>
                </a:cubicBezTo>
                <a:close/>
                <a:moveTo>
                  <a:pt x="25419" y="101677"/>
                </a:moveTo>
                <a:cubicBezTo>
                  <a:pt x="21593" y="101677"/>
                  <a:pt x="18487" y="98571"/>
                  <a:pt x="18487" y="94745"/>
                </a:cubicBezTo>
                <a:cubicBezTo>
                  <a:pt x="18487" y="90918"/>
                  <a:pt x="21593" y="87812"/>
                  <a:pt x="25419" y="87812"/>
                </a:cubicBezTo>
                <a:cubicBezTo>
                  <a:pt x="29245" y="87812"/>
                  <a:pt x="32352" y="90918"/>
                  <a:pt x="32352" y="94745"/>
                </a:cubicBezTo>
                <a:cubicBezTo>
                  <a:pt x="32352" y="98571"/>
                  <a:pt x="29245" y="101677"/>
                  <a:pt x="25419" y="101677"/>
                </a:cubicBezTo>
                <a:close/>
                <a:moveTo>
                  <a:pt x="62393" y="94745"/>
                </a:moveTo>
                <a:cubicBezTo>
                  <a:pt x="62393" y="98571"/>
                  <a:pt x="59286" y="101677"/>
                  <a:pt x="55460" y="101677"/>
                </a:cubicBezTo>
                <a:cubicBezTo>
                  <a:pt x="51634" y="101677"/>
                  <a:pt x="48528" y="98571"/>
                  <a:pt x="48528" y="94745"/>
                </a:cubicBezTo>
                <a:cubicBezTo>
                  <a:pt x="48528" y="90918"/>
                  <a:pt x="51634" y="87812"/>
                  <a:pt x="55460" y="87812"/>
                </a:cubicBezTo>
                <a:cubicBezTo>
                  <a:pt x="59286" y="87812"/>
                  <a:pt x="62393" y="90918"/>
                  <a:pt x="62393" y="94745"/>
                </a:cubicBezTo>
                <a:close/>
                <a:moveTo>
                  <a:pt x="85501" y="101677"/>
                </a:moveTo>
                <a:cubicBezTo>
                  <a:pt x="81675" y="101677"/>
                  <a:pt x="78569" y="98571"/>
                  <a:pt x="78569" y="94745"/>
                </a:cubicBezTo>
                <a:cubicBezTo>
                  <a:pt x="78569" y="90918"/>
                  <a:pt x="81675" y="87812"/>
                  <a:pt x="85501" y="87812"/>
                </a:cubicBezTo>
                <a:cubicBezTo>
                  <a:pt x="89327" y="87812"/>
                  <a:pt x="92434" y="90918"/>
                  <a:pt x="92434" y="94745"/>
                </a:cubicBezTo>
                <a:cubicBezTo>
                  <a:pt x="92434" y="98571"/>
                  <a:pt x="89327" y="101677"/>
                  <a:pt x="85501" y="101677"/>
                </a:cubicBezTo>
                <a:close/>
                <a:moveTo>
                  <a:pt x="18487" y="122475"/>
                </a:moveTo>
                <a:cubicBezTo>
                  <a:pt x="18487" y="118633"/>
                  <a:pt x="21577" y="115542"/>
                  <a:pt x="25419" y="115542"/>
                </a:cubicBezTo>
                <a:lnTo>
                  <a:pt x="57771" y="115542"/>
                </a:lnTo>
                <a:cubicBezTo>
                  <a:pt x="61613" y="115542"/>
                  <a:pt x="64704" y="118633"/>
                  <a:pt x="64704" y="122475"/>
                </a:cubicBezTo>
                <a:cubicBezTo>
                  <a:pt x="64704" y="126316"/>
                  <a:pt x="61613" y="129407"/>
                  <a:pt x="57771" y="129407"/>
                </a:cubicBezTo>
                <a:lnTo>
                  <a:pt x="25419" y="129407"/>
                </a:lnTo>
                <a:cubicBezTo>
                  <a:pt x="21577" y="129407"/>
                  <a:pt x="18487" y="126316"/>
                  <a:pt x="18487" y="122475"/>
                </a:cubicBezTo>
                <a:close/>
                <a:moveTo>
                  <a:pt x="85501" y="115542"/>
                </a:moveTo>
                <a:cubicBezTo>
                  <a:pt x="89343" y="115542"/>
                  <a:pt x="92434" y="118633"/>
                  <a:pt x="92434" y="122475"/>
                </a:cubicBezTo>
                <a:cubicBezTo>
                  <a:pt x="92434" y="126316"/>
                  <a:pt x="89343" y="129407"/>
                  <a:pt x="85501" y="129407"/>
                </a:cubicBezTo>
                <a:cubicBezTo>
                  <a:pt x="81659" y="129407"/>
                  <a:pt x="78569" y="126316"/>
                  <a:pt x="78569" y="122475"/>
                </a:cubicBezTo>
                <a:cubicBezTo>
                  <a:pt x="78569" y="118633"/>
                  <a:pt x="81659" y="115542"/>
                  <a:pt x="85501" y="115542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510565" y="1264495"/>
            <a:ext cx="5231745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b="1" dirty="0">
                <a:solidFill>
                  <a:srgbClr val="B347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Price Flow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325698" y="1597256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B347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297968" y="1597256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621486" y="1634230"/>
            <a:ext cx="1201638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submits car details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25698" y="1874557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297968" y="1874557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621486" y="1911531"/>
            <a:ext cx="1497425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validates make/model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25698" y="2151858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FF2A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297968" y="2151858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621486" y="2188832"/>
            <a:ext cx="1340288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Crisp logic calculates value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25698" y="2429159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B347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297968" y="2429159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621486" y="2466133"/>
            <a:ext cx="1340288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Estimate stored &amp; returned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373432" y="2957878"/>
            <a:ext cx="5645848" cy="1689687"/>
          </a:xfrm>
          <a:custGeom>
            <a:avLst/>
            <a:gdLst/>
            <a:ahLst/>
            <a:cxnLst/>
            <a:rect l="l" t="t" r="r" b="b"/>
            <a:pathLst>
              <a:path w="5645848" h="1689687">
                <a:moveTo>
                  <a:pt x="147898" y="0"/>
                </a:moveTo>
                <a:lnTo>
                  <a:pt x="5497950" y="0"/>
                </a:lnTo>
                <a:cubicBezTo>
                  <a:pt x="5579632" y="0"/>
                  <a:pt x="5645848" y="66216"/>
                  <a:pt x="5645848" y="147898"/>
                </a:cubicBezTo>
                <a:lnTo>
                  <a:pt x="5645848" y="1541789"/>
                </a:lnTo>
                <a:cubicBezTo>
                  <a:pt x="5645848" y="1623471"/>
                  <a:pt x="5579632" y="1689687"/>
                  <a:pt x="5497950" y="1689687"/>
                </a:cubicBezTo>
                <a:lnTo>
                  <a:pt x="147898" y="1689687"/>
                </a:lnTo>
                <a:cubicBezTo>
                  <a:pt x="66271" y="1689687"/>
                  <a:pt x="0" y="1623416"/>
                  <a:pt x="0" y="1541789"/>
                </a:cubicBezTo>
                <a:lnTo>
                  <a:pt x="0" y="147898"/>
                </a:lnTo>
                <a:cubicBezTo>
                  <a:pt x="0" y="66216"/>
                  <a:pt x="66216" y="0"/>
                  <a:pt x="1478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FF2A6D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534267" y="3146441"/>
            <a:ext cx="166381" cy="147894"/>
          </a:xfrm>
          <a:custGeom>
            <a:avLst/>
            <a:gdLst/>
            <a:ahLst/>
            <a:cxnLst/>
            <a:rect l="l" t="t" r="r" b="b"/>
            <a:pathLst>
              <a:path w="166381" h="147894">
                <a:moveTo>
                  <a:pt x="83190" y="9243"/>
                </a:moveTo>
                <a:cubicBezTo>
                  <a:pt x="59851" y="9243"/>
                  <a:pt x="41162" y="19873"/>
                  <a:pt x="27557" y="32525"/>
                </a:cubicBezTo>
                <a:cubicBezTo>
                  <a:pt x="14038" y="45090"/>
                  <a:pt x="4997" y="60082"/>
                  <a:pt x="693" y="70394"/>
                </a:cubicBezTo>
                <a:cubicBezTo>
                  <a:pt x="-260" y="72676"/>
                  <a:pt x="-260" y="75218"/>
                  <a:pt x="693" y="77500"/>
                </a:cubicBezTo>
                <a:cubicBezTo>
                  <a:pt x="4997" y="87812"/>
                  <a:pt x="14038" y="102832"/>
                  <a:pt x="27557" y="115369"/>
                </a:cubicBezTo>
                <a:cubicBezTo>
                  <a:pt x="41162" y="127992"/>
                  <a:pt x="59851" y="138650"/>
                  <a:pt x="83190" y="138650"/>
                </a:cubicBezTo>
                <a:cubicBezTo>
                  <a:pt x="106530" y="138650"/>
                  <a:pt x="125219" y="128021"/>
                  <a:pt x="138824" y="115369"/>
                </a:cubicBezTo>
                <a:cubicBezTo>
                  <a:pt x="152342" y="102804"/>
                  <a:pt x="161383" y="87812"/>
                  <a:pt x="165687" y="77500"/>
                </a:cubicBezTo>
                <a:cubicBezTo>
                  <a:pt x="166641" y="75218"/>
                  <a:pt x="166641" y="72676"/>
                  <a:pt x="165687" y="70394"/>
                </a:cubicBezTo>
                <a:cubicBezTo>
                  <a:pt x="161383" y="60082"/>
                  <a:pt x="152342" y="45061"/>
                  <a:pt x="138824" y="32525"/>
                </a:cubicBezTo>
                <a:cubicBezTo>
                  <a:pt x="125219" y="19902"/>
                  <a:pt x="106530" y="9243"/>
                  <a:pt x="83190" y="9243"/>
                </a:cubicBezTo>
                <a:close/>
                <a:moveTo>
                  <a:pt x="41595" y="73947"/>
                </a:moveTo>
                <a:cubicBezTo>
                  <a:pt x="41595" y="50990"/>
                  <a:pt x="60233" y="32352"/>
                  <a:pt x="83190" y="32352"/>
                </a:cubicBezTo>
                <a:cubicBezTo>
                  <a:pt x="106147" y="32352"/>
                  <a:pt x="124785" y="50990"/>
                  <a:pt x="124785" y="73947"/>
                </a:cubicBezTo>
                <a:cubicBezTo>
                  <a:pt x="124785" y="96904"/>
                  <a:pt x="106147" y="115542"/>
                  <a:pt x="83190" y="115542"/>
                </a:cubicBezTo>
                <a:cubicBezTo>
                  <a:pt x="60233" y="115542"/>
                  <a:pt x="41595" y="96904"/>
                  <a:pt x="41595" y="73947"/>
                </a:cubicBezTo>
                <a:close/>
                <a:moveTo>
                  <a:pt x="83190" y="55460"/>
                </a:moveTo>
                <a:cubicBezTo>
                  <a:pt x="83190" y="65657"/>
                  <a:pt x="74900" y="73947"/>
                  <a:pt x="64704" y="73947"/>
                </a:cubicBezTo>
                <a:cubicBezTo>
                  <a:pt x="61382" y="73947"/>
                  <a:pt x="58262" y="73080"/>
                  <a:pt x="55547" y="71521"/>
                </a:cubicBezTo>
                <a:cubicBezTo>
                  <a:pt x="55258" y="74669"/>
                  <a:pt x="55518" y="77904"/>
                  <a:pt x="56385" y="81111"/>
                </a:cubicBezTo>
                <a:cubicBezTo>
                  <a:pt x="60342" y="95900"/>
                  <a:pt x="75565" y="104681"/>
                  <a:pt x="90354" y="100724"/>
                </a:cubicBezTo>
                <a:cubicBezTo>
                  <a:pt x="105143" y="96766"/>
                  <a:pt x="113924" y="81544"/>
                  <a:pt x="109967" y="66754"/>
                </a:cubicBezTo>
                <a:cubicBezTo>
                  <a:pt x="106443" y="53554"/>
                  <a:pt x="93936" y="45148"/>
                  <a:pt x="80764" y="46303"/>
                </a:cubicBezTo>
                <a:cubicBezTo>
                  <a:pt x="82295" y="48990"/>
                  <a:pt x="83190" y="52109"/>
                  <a:pt x="83190" y="55460"/>
                </a:cubicBezTo>
                <a:close/>
              </a:path>
            </a:pathLst>
          </a:custGeom>
          <a:solidFill>
            <a:srgbClr val="FF2A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709891" y="3109467"/>
            <a:ext cx="5231745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b="1" dirty="0">
                <a:solidFill>
                  <a:srgbClr val="FF2A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Vision Flow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25023" y="3442229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FF2A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497293" y="3442229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20811" y="3479202"/>
            <a:ext cx="1183151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uploads car image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25023" y="3719530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497293" y="3719530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20811" y="3756503"/>
            <a:ext cx="1441965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Image validated &amp; processed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25023" y="3996831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B347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497293" y="3996831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20811" y="4033804"/>
            <a:ext cx="1146177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Vision analyzes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525023" y="4274132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FF2A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497293" y="4274132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20811" y="4311105"/>
            <a:ext cx="1340288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 + specs + price returned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174106" y="2957878"/>
            <a:ext cx="5645848" cy="1689687"/>
          </a:xfrm>
          <a:custGeom>
            <a:avLst/>
            <a:gdLst/>
            <a:ahLst/>
            <a:cxnLst/>
            <a:rect l="l" t="t" r="r" b="b"/>
            <a:pathLst>
              <a:path w="5645848" h="1689687">
                <a:moveTo>
                  <a:pt x="147898" y="0"/>
                </a:moveTo>
                <a:lnTo>
                  <a:pt x="5497950" y="0"/>
                </a:lnTo>
                <a:cubicBezTo>
                  <a:pt x="5579632" y="0"/>
                  <a:pt x="5645848" y="66216"/>
                  <a:pt x="5645848" y="147898"/>
                </a:cubicBezTo>
                <a:lnTo>
                  <a:pt x="5645848" y="1541789"/>
                </a:lnTo>
                <a:cubicBezTo>
                  <a:pt x="5645848" y="1623471"/>
                  <a:pt x="5579632" y="1689687"/>
                  <a:pt x="5497950" y="1689687"/>
                </a:cubicBezTo>
                <a:lnTo>
                  <a:pt x="147898" y="1689687"/>
                </a:lnTo>
                <a:cubicBezTo>
                  <a:pt x="66271" y="1689687"/>
                  <a:pt x="0" y="1623416"/>
                  <a:pt x="0" y="1541789"/>
                </a:cubicBezTo>
                <a:lnTo>
                  <a:pt x="0" y="147898"/>
                </a:lnTo>
                <a:cubicBezTo>
                  <a:pt x="0" y="66216"/>
                  <a:pt x="66216" y="0"/>
                  <a:pt x="1478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6353428" y="3146441"/>
            <a:ext cx="129407" cy="147894"/>
          </a:xfrm>
          <a:custGeom>
            <a:avLst/>
            <a:gdLst/>
            <a:ahLst/>
            <a:cxnLst/>
            <a:rect l="l" t="t" r="r" b="b"/>
            <a:pathLst>
              <a:path w="129407" h="147894">
                <a:moveTo>
                  <a:pt x="110025" y="28048"/>
                </a:moveTo>
                <a:cubicBezTo>
                  <a:pt x="97922" y="15916"/>
                  <a:pt x="81804" y="9243"/>
                  <a:pt x="64675" y="9243"/>
                </a:cubicBezTo>
                <a:cubicBezTo>
                  <a:pt x="29319" y="9243"/>
                  <a:pt x="549" y="38013"/>
                  <a:pt x="549" y="73369"/>
                </a:cubicBezTo>
                <a:cubicBezTo>
                  <a:pt x="549" y="84663"/>
                  <a:pt x="3495" y="95698"/>
                  <a:pt x="9099" y="105432"/>
                </a:cubicBezTo>
                <a:lnTo>
                  <a:pt x="0" y="138650"/>
                </a:lnTo>
                <a:lnTo>
                  <a:pt x="33998" y="129725"/>
                </a:lnTo>
                <a:cubicBezTo>
                  <a:pt x="43357" y="134838"/>
                  <a:pt x="53900" y="137524"/>
                  <a:pt x="64646" y="137524"/>
                </a:cubicBezTo>
                <a:lnTo>
                  <a:pt x="64675" y="137524"/>
                </a:lnTo>
                <a:cubicBezTo>
                  <a:pt x="100002" y="137524"/>
                  <a:pt x="129407" y="108754"/>
                  <a:pt x="129407" y="73398"/>
                </a:cubicBezTo>
                <a:cubicBezTo>
                  <a:pt x="129407" y="56269"/>
                  <a:pt x="122128" y="40180"/>
                  <a:pt x="110025" y="28048"/>
                </a:cubicBezTo>
                <a:close/>
                <a:moveTo>
                  <a:pt x="64675" y="126721"/>
                </a:moveTo>
                <a:cubicBezTo>
                  <a:pt x="55085" y="126721"/>
                  <a:pt x="45697" y="124150"/>
                  <a:pt x="37522" y="119297"/>
                </a:cubicBezTo>
                <a:lnTo>
                  <a:pt x="35587" y="118142"/>
                </a:lnTo>
                <a:lnTo>
                  <a:pt x="15425" y="123428"/>
                </a:lnTo>
                <a:lnTo>
                  <a:pt x="20798" y="103757"/>
                </a:lnTo>
                <a:lnTo>
                  <a:pt x="19527" y="101735"/>
                </a:lnTo>
                <a:cubicBezTo>
                  <a:pt x="14183" y="93242"/>
                  <a:pt x="11381" y="83450"/>
                  <a:pt x="11381" y="73369"/>
                </a:cubicBezTo>
                <a:cubicBezTo>
                  <a:pt x="11381" y="43993"/>
                  <a:pt x="35298" y="20075"/>
                  <a:pt x="64704" y="20075"/>
                </a:cubicBezTo>
                <a:cubicBezTo>
                  <a:pt x="78944" y="20075"/>
                  <a:pt x="92318" y="25621"/>
                  <a:pt x="102370" y="35703"/>
                </a:cubicBezTo>
                <a:cubicBezTo>
                  <a:pt x="112422" y="45784"/>
                  <a:pt x="118604" y="59158"/>
                  <a:pt x="118575" y="73398"/>
                </a:cubicBezTo>
                <a:cubicBezTo>
                  <a:pt x="118575" y="102804"/>
                  <a:pt x="94051" y="126721"/>
                  <a:pt x="64675" y="126721"/>
                </a:cubicBezTo>
                <a:close/>
                <a:moveTo>
                  <a:pt x="93907" y="86801"/>
                </a:moveTo>
                <a:cubicBezTo>
                  <a:pt x="92318" y="85992"/>
                  <a:pt x="84432" y="82122"/>
                  <a:pt x="82959" y="81602"/>
                </a:cubicBezTo>
                <a:cubicBezTo>
                  <a:pt x="81486" y="81053"/>
                  <a:pt x="80417" y="80793"/>
                  <a:pt x="79349" y="82410"/>
                </a:cubicBezTo>
                <a:cubicBezTo>
                  <a:pt x="78280" y="84028"/>
                  <a:pt x="75218" y="87610"/>
                  <a:pt x="74265" y="88707"/>
                </a:cubicBezTo>
                <a:cubicBezTo>
                  <a:pt x="73340" y="89776"/>
                  <a:pt x="72387" y="89921"/>
                  <a:pt x="70798" y="89112"/>
                </a:cubicBezTo>
                <a:cubicBezTo>
                  <a:pt x="61382" y="84403"/>
                  <a:pt x="55200" y="80706"/>
                  <a:pt x="48990" y="70047"/>
                </a:cubicBezTo>
                <a:cubicBezTo>
                  <a:pt x="47343" y="67217"/>
                  <a:pt x="50636" y="67419"/>
                  <a:pt x="53698" y="61295"/>
                </a:cubicBezTo>
                <a:cubicBezTo>
                  <a:pt x="54218" y="60226"/>
                  <a:pt x="53958" y="59302"/>
                  <a:pt x="53554" y="58493"/>
                </a:cubicBezTo>
                <a:cubicBezTo>
                  <a:pt x="53149" y="57684"/>
                  <a:pt x="49943" y="49799"/>
                  <a:pt x="48614" y="46592"/>
                </a:cubicBezTo>
                <a:cubicBezTo>
                  <a:pt x="47314" y="43473"/>
                  <a:pt x="45986" y="43906"/>
                  <a:pt x="45004" y="43848"/>
                </a:cubicBezTo>
                <a:cubicBezTo>
                  <a:pt x="44079" y="43790"/>
                  <a:pt x="43011" y="43790"/>
                  <a:pt x="41942" y="43790"/>
                </a:cubicBezTo>
                <a:cubicBezTo>
                  <a:pt x="40873" y="43790"/>
                  <a:pt x="39140" y="44195"/>
                  <a:pt x="37667" y="45784"/>
                </a:cubicBezTo>
                <a:cubicBezTo>
                  <a:pt x="36194" y="47401"/>
                  <a:pt x="32063" y="51272"/>
                  <a:pt x="32063" y="59158"/>
                </a:cubicBezTo>
                <a:cubicBezTo>
                  <a:pt x="32063" y="67043"/>
                  <a:pt x="37811" y="74669"/>
                  <a:pt x="38591" y="75738"/>
                </a:cubicBezTo>
                <a:cubicBezTo>
                  <a:pt x="39400" y="76807"/>
                  <a:pt x="49885" y="92982"/>
                  <a:pt x="65975" y="99944"/>
                </a:cubicBezTo>
                <a:cubicBezTo>
                  <a:pt x="76142" y="104334"/>
                  <a:pt x="80128" y="104710"/>
                  <a:pt x="85212" y="103959"/>
                </a:cubicBezTo>
                <a:cubicBezTo>
                  <a:pt x="88303" y="103497"/>
                  <a:pt x="94687" y="100088"/>
                  <a:pt x="96015" y="96333"/>
                </a:cubicBezTo>
                <a:cubicBezTo>
                  <a:pt x="97344" y="92578"/>
                  <a:pt x="97344" y="89372"/>
                  <a:pt x="96940" y="88707"/>
                </a:cubicBezTo>
                <a:cubicBezTo>
                  <a:pt x="96564" y="87985"/>
                  <a:pt x="95496" y="87581"/>
                  <a:pt x="93907" y="86801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6510565" y="3109467"/>
            <a:ext cx="5231745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5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WhatsApp Flow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325698" y="3442229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6297968" y="3442229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621486" y="3479202"/>
            <a:ext cx="1007527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requests share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25698" y="3719530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B347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6297968" y="3719530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621486" y="3756503"/>
            <a:ext cx="1257098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formats message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325698" y="3996831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FF2A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Text 59"/>
          <p:cNvSpPr/>
          <p:nvPr/>
        </p:nvSpPr>
        <p:spPr>
          <a:xfrm>
            <a:off x="6297968" y="3996831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621486" y="4033804"/>
            <a:ext cx="841146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Twilio API sends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325698" y="4274132"/>
            <a:ext cx="221841" cy="221841"/>
          </a:xfrm>
          <a:custGeom>
            <a:avLst/>
            <a:gdLst/>
            <a:ahLst/>
            <a:cxnLst/>
            <a:rect l="l" t="t" r="r" b="b"/>
            <a:pathLst>
              <a:path w="221841" h="221841">
                <a:moveTo>
                  <a:pt x="36974" y="0"/>
                </a:moveTo>
                <a:lnTo>
                  <a:pt x="184867" y="0"/>
                </a:lnTo>
                <a:cubicBezTo>
                  <a:pt x="205287" y="0"/>
                  <a:pt x="221841" y="16554"/>
                  <a:pt x="221841" y="36974"/>
                </a:cubicBezTo>
                <a:lnTo>
                  <a:pt x="221841" y="184867"/>
                </a:lnTo>
                <a:cubicBezTo>
                  <a:pt x="221841" y="205287"/>
                  <a:pt x="205287" y="221841"/>
                  <a:pt x="184867" y="221841"/>
                </a:cubicBezTo>
                <a:lnTo>
                  <a:pt x="36974" y="221841"/>
                </a:lnTo>
                <a:cubicBezTo>
                  <a:pt x="16554" y="221841"/>
                  <a:pt x="0" y="205287"/>
                  <a:pt x="0" y="184867"/>
                </a:cubicBezTo>
                <a:lnTo>
                  <a:pt x="0" y="36974"/>
                </a:lnTo>
                <a:cubicBezTo>
                  <a:pt x="0" y="16568"/>
                  <a:pt x="16568" y="0"/>
                  <a:pt x="36974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Text 62"/>
          <p:cNvSpPr/>
          <p:nvPr/>
        </p:nvSpPr>
        <p:spPr>
          <a:xfrm>
            <a:off x="6297968" y="4274132"/>
            <a:ext cx="277301" cy="221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3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621486" y="4311105"/>
            <a:ext cx="1090717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Delivery confirmation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373432" y="4802855"/>
            <a:ext cx="11450682" cy="1689687"/>
          </a:xfrm>
          <a:custGeom>
            <a:avLst/>
            <a:gdLst/>
            <a:ahLst/>
            <a:cxnLst/>
            <a:rect l="l" t="t" r="r" b="b"/>
            <a:pathLst>
              <a:path w="11450682" h="1689687">
                <a:moveTo>
                  <a:pt x="147898" y="0"/>
                </a:moveTo>
                <a:lnTo>
                  <a:pt x="11302784" y="0"/>
                </a:lnTo>
                <a:cubicBezTo>
                  <a:pt x="11384466" y="0"/>
                  <a:pt x="11450682" y="66216"/>
                  <a:pt x="11450682" y="147898"/>
                </a:cubicBezTo>
                <a:lnTo>
                  <a:pt x="11450682" y="1541789"/>
                </a:lnTo>
                <a:cubicBezTo>
                  <a:pt x="11450682" y="1623471"/>
                  <a:pt x="11384466" y="1689687"/>
                  <a:pt x="11302784" y="1689687"/>
                </a:cubicBezTo>
                <a:lnTo>
                  <a:pt x="147898" y="1689687"/>
                </a:lnTo>
                <a:cubicBezTo>
                  <a:pt x="66271" y="1689687"/>
                  <a:pt x="0" y="1623416"/>
                  <a:pt x="0" y="1541789"/>
                </a:cubicBezTo>
                <a:lnTo>
                  <a:pt x="0" y="147898"/>
                </a:lnTo>
                <a:cubicBezTo>
                  <a:pt x="0" y="66216"/>
                  <a:pt x="66216" y="0"/>
                  <a:pt x="1478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/>
              </a:gs>
              <a:gs pos="100000">
                <a:srgbClr val="0F1117"/>
              </a:gs>
            </a:gsLst>
            <a:lin ang="2700000" scaled="1"/>
          </a:gradFill>
          <a:ln w="10160">
            <a:solidFill>
              <a:srgbClr val="E2E8F0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7" name="Shape 65"/>
          <p:cNvSpPr/>
          <p:nvPr/>
        </p:nvSpPr>
        <p:spPr>
          <a:xfrm>
            <a:off x="558530" y="5000661"/>
            <a:ext cx="145583" cy="166381"/>
          </a:xfrm>
          <a:custGeom>
            <a:avLst/>
            <a:gdLst/>
            <a:ahLst/>
            <a:cxnLst/>
            <a:rect l="l" t="t" r="r" b="b"/>
            <a:pathLst>
              <a:path w="145583" h="166381">
                <a:moveTo>
                  <a:pt x="145583" y="66877"/>
                </a:moveTo>
                <a:cubicBezTo>
                  <a:pt x="140774" y="70062"/>
                  <a:pt x="135249" y="72629"/>
                  <a:pt x="129497" y="74676"/>
                </a:cubicBezTo>
                <a:cubicBezTo>
                  <a:pt x="114224" y="80136"/>
                  <a:pt x="94174" y="83190"/>
                  <a:pt x="72792" y="83190"/>
                </a:cubicBezTo>
                <a:cubicBezTo>
                  <a:pt x="51409" y="83190"/>
                  <a:pt x="31326" y="80103"/>
                  <a:pt x="16086" y="74676"/>
                </a:cubicBezTo>
                <a:cubicBezTo>
                  <a:pt x="10366" y="72629"/>
                  <a:pt x="4809" y="70062"/>
                  <a:pt x="0" y="66877"/>
                </a:cubicBezTo>
                <a:lnTo>
                  <a:pt x="0" y="93589"/>
                </a:lnTo>
                <a:cubicBezTo>
                  <a:pt x="0" y="107952"/>
                  <a:pt x="32594" y="119586"/>
                  <a:pt x="72792" y="119586"/>
                </a:cubicBezTo>
                <a:cubicBezTo>
                  <a:pt x="112989" y="119586"/>
                  <a:pt x="145583" y="107952"/>
                  <a:pt x="145583" y="93589"/>
                </a:cubicBezTo>
                <a:lnTo>
                  <a:pt x="145583" y="66877"/>
                </a:lnTo>
                <a:close/>
                <a:moveTo>
                  <a:pt x="145583" y="41595"/>
                </a:moveTo>
                <a:lnTo>
                  <a:pt x="145583" y="25997"/>
                </a:lnTo>
                <a:cubicBezTo>
                  <a:pt x="145583" y="11634"/>
                  <a:pt x="112989" y="0"/>
                  <a:pt x="72792" y="0"/>
                </a:cubicBezTo>
                <a:cubicBezTo>
                  <a:pt x="32594" y="0"/>
                  <a:pt x="0" y="11634"/>
                  <a:pt x="0" y="25997"/>
                </a:cubicBezTo>
                <a:lnTo>
                  <a:pt x="0" y="41595"/>
                </a:lnTo>
                <a:cubicBezTo>
                  <a:pt x="0" y="55958"/>
                  <a:pt x="32594" y="67592"/>
                  <a:pt x="72792" y="67592"/>
                </a:cubicBezTo>
                <a:cubicBezTo>
                  <a:pt x="112989" y="67592"/>
                  <a:pt x="145583" y="55958"/>
                  <a:pt x="145583" y="41595"/>
                </a:cubicBezTo>
                <a:close/>
                <a:moveTo>
                  <a:pt x="129497" y="126670"/>
                </a:moveTo>
                <a:cubicBezTo>
                  <a:pt x="114257" y="132097"/>
                  <a:pt x="94207" y="135184"/>
                  <a:pt x="72792" y="135184"/>
                </a:cubicBezTo>
                <a:cubicBezTo>
                  <a:pt x="51377" y="135184"/>
                  <a:pt x="31326" y="132097"/>
                  <a:pt x="16086" y="126670"/>
                </a:cubicBezTo>
                <a:cubicBezTo>
                  <a:pt x="10366" y="124623"/>
                  <a:pt x="4809" y="122056"/>
                  <a:pt x="0" y="118871"/>
                </a:cubicBezTo>
                <a:lnTo>
                  <a:pt x="0" y="140384"/>
                </a:lnTo>
                <a:cubicBezTo>
                  <a:pt x="0" y="154747"/>
                  <a:pt x="32594" y="166381"/>
                  <a:pt x="72792" y="166381"/>
                </a:cubicBezTo>
                <a:cubicBezTo>
                  <a:pt x="112989" y="166381"/>
                  <a:pt x="145583" y="154747"/>
                  <a:pt x="145583" y="140384"/>
                </a:cubicBezTo>
                <a:lnTo>
                  <a:pt x="145583" y="118871"/>
                </a:lnTo>
                <a:cubicBezTo>
                  <a:pt x="140774" y="122056"/>
                  <a:pt x="135249" y="124623"/>
                  <a:pt x="129497" y="126670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8" name="Text 66"/>
          <p:cNvSpPr/>
          <p:nvPr/>
        </p:nvSpPr>
        <p:spPr>
          <a:xfrm>
            <a:off x="737621" y="4954444"/>
            <a:ext cx="11018092" cy="258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Database Schema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528721" y="5327876"/>
            <a:ext cx="2133369" cy="1005678"/>
          </a:xfrm>
          <a:custGeom>
            <a:avLst/>
            <a:gdLst/>
            <a:ahLst/>
            <a:cxnLst/>
            <a:rect l="l" t="t" r="r" b="b"/>
            <a:pathLst>
              <a:path w="2133369" h="1005678">
                <a:moveTo>
                  <a:pt x="110916" y="0"/>
                </a:moveTo>
                <a:lnTo>
                  <a:pt x="2022453" y="0"/>
                </a:lnTo>
                <a:cubicBezTo>
                  <a:pt x="2083710" y="0"/>
                  <a:pt x="2133369" y="49659"/>
                  <a:pt x="2133369" y="110916"/>
                </a:cubicBezTo>
                <a:lnTo>
                  <a:pt x="2133369" y="894762"/>
                </a:lnTo>
                <a:cubicBezTo>
                  <a:pt x="2133369" y="956019"/>
                  <a:pt x="2083710" y="1005678"/>
                  <a:pt x="2022453" y="1005678"/>
                </a:cubicBezTo>
                <a:lnTo>
                  <a:pt x="110916" y="1005678"/>
                </a:lnTo>
                <a:cubicBezTo>
                  <a:pt x="49659" y="1005678"/>
                  <a:pt x="0" y="956019"/>
                  <a:pt x="0" y="894762"/>
                </a:cubicBezTo>
                <a:lnTo>
                  <a:pt x="0" y="110916"/>
                </a:lnTo>
                <a:cubicBezTo>
                  <a:pt x="0" y="49659"/>
                  <a:pt x="49659" y="0"/>
                  <a:pt x="110916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0" name="Shape 68"/>
          <p:cNvSpPr/>
          <p:nvPr/>
        </p:nvSpPr>
        <p:spPr>
          <a:xfrm>
            <a:off x="661825" y="5460983"/>
            <a:ext cx="147894" cy="147894"/>
          </a:xfrm>
          <a:custGeom>
            <a:avLst/>
            <a:gdLst/>
            <a:ahLst/>
            <a:cxnLst/>
            <a:rect l="l" t="t" r="r" b="b"/>
            <a:pathLst>
              <a:path w="147894" h="147894">
                <a:moveTo>
                  <a:pt x="39053" y="33912"/>
                </a:moveTo>
                <a:lnTo>
                  <a:pt x="31514" y="55460"/>
                </a:lnTo>
                <a:lnTo>
                  <a:pt x="116380" y="55460"/>
                </a:lnTo>
                <a:lnTo>
                  <a:pt x="108841" y="33912"/>
                </a:lnTo>
                <a:cubicBezTo>
                  <a:pt x="107541" y="30214"/>
                  <a:pt x="104046" y="27730"/>
                  <a:pt x="100117" y="27730"/>
                </a:cubicBezTo>
                <a:lnTo>
                  <a:pt x="47777" y="27730"/>
                </a:lnTo>
                <a:cubicBezTo>
                  <a:pt x="43848" y="27730"/>
                  <a:pt x="40353" y="30214"/>
                  <a:pt x="39053" y="33912"/>
                </a:cubicBezTo>
                <a:close/>
                <a:moveTo>
                  <a:pt x="11439" y="56847"/>
                </a:moveTo>
                <a:lnTo>
                  <a:pt x="21606" y="27817"/>
                </a:lnTo>
                <a:cubicBezTo>
                  <a:pt x="25506" y="16696"/>
                  <a:pt x="35991" y="9243"/>
                  <a:pt x="47777" y="9243"/>
                </a:cubicBezTo>
                <a:lnTo>
                  <a:pt x="100117" y="9243"/>
                </a:lnTo>
                <a:cubicBezTo>
                  <a:pt x="111903" y="9243"/>
                  <a:pt x="122388" y="16696"/>
                  <a:pt x="126287" y="27817"/>
                </a:cubicBezTo>
                <a:lnTo>
                  <a:pt x="136455" y="56847"/>
                </a:lnTo>
                <a:cubicBezTo>
                  <a:pt x="143157" y="59620"/>
                  <a:pt x="147894" y="66234"/>
                  <a:pt x="147894" y="73947"/>
                </a:cubicBezTo>
                <a:lnTo>
                  <a:pt x="147894" y="129407"/>
                </a:lnTo>
                <a:cubicBezTo>
                  <a:pt x="147894" y="134520"/>
                  <a:pt x="143763" y="138650"/>
                  <a:pt x="138650" y="138650"/>
                </a:cubicBezTo>
                <a:lnTo>
                  <a:pt x="129407" y="138650"/>
                </a:lnTo>
                <a:cubicBezTo>
                  <a:pt x="124294" y="138650"/>
                  <a:pt x="120164" y="134520"/>
                  <a:pt x="120164" y="129407"/>
                </a:cubicBezTo>
                <a:lnTo>
                  <a:pt x="120164" y="120164"/>
                </a:lnTo>
                <a:lnTo>
                  <a:pt x="27730" y="120164"/>
                </a:lnTo>
                <a:lnTo>
                  <a:pt x="27730" y="129407"/>
                </a:lnTo>
                <a:cubicBezTo>
                  <a:pt x="27730" y="134520"/>
                  <a:pt x="23599" y="138650"/>
                  <a:pt x="18487" y="138650"/>
                </a:cubicBezTo>
                <a:lnTo>
                  <a:pt x="9243" y="138650"/>
                </a:lnTo>
                <a:cubicBezTo>
                  <a:pt x="4131" y="138650"/>
                  <a:pt x="0" y="134520"/>
                  <a:pt x="0" y="129407"/>
                </a:cubicBezTo>
                <a:lnTo>
                  <a:pt x="0" y="73947"/>
                </a:lnTo>
                <a:cubicBezTo>
                  <a:pt x="0" y="66234"/>
                  <a:pt x="4737" y="59620"/>
                  <a:pt x="11439" y="56847"/>
                </a:cubicBezTo>
                <a:close/>
                <a:moveTo>
                  <a:pt x="36973" y="87812"/>
                </a:moveTo>
                <a:cubicBezTo>
                  <a:pt x="36973" y="82710"/>
                  <a:pt x="32832" y="78569"/>
                  <a:pt x="27730" y="78569"/>
                </a:cubicBezTo>
                <a:cubicBezTo>
                  <a:pt x="22629" y="78569"/>
                  <a:pt x="18487" y="82710"/>
                  <a:pt x="18487" y="87812"/>
                </a:cubicBezTo>
                <a:cubicBezTo>
                  <a:pt x="18487" y="92914"/>
                  <a:pt x="22629" y="97055"/>
                  <a:pt x="27730" y="97055"/>
                </a:cubicBezTo>
                <a:cubicBezTo>
                  <a:pt x="32832" y="97055"/>
                  <a:pt x="36973" y="92914"/>
                  <a:pt x="36973" y="87812"/>
                </a:cubicBezTo>
                <a:close/>
                <a:moveTo>
                  <a:pt x="120164" y="97055"/>
                </a:moveTo>
                <a:cubicBezTo>
                  <a:pt x="125265" y="97055"/>
                  <a:pt x="129407" y="92914"/>
                  <a:pt x="129407" y="87812"/>
                </a:cubicBezTo>
                <a:cubicBezTo>
                  <a:pt x="129407" y="82710"/>
                  <a:pt x="125265" y="78569"/>
                  <a:pt x="120164" y="78569"/>
                </a:cubicBezTo>
                <a:cubicBezTo>
                  <a:pt x="115062" y="78569"/>
                  <a:pt x="110920" y="82710"/>
                  <a:pt x="110920" y="87812"/>
                </a:cubicBezTo>
                <a:cubicBezTo>
                  <a:pt x="110920" y="92914"/>
                  <a:pt x="115062" y="97055"/>
                  <a:pt x="120164" y="97055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1" name="Text 69"/>
          <p:cNvSpPr/>
          <p:nvPr/>
        </p:nvSpPr>
        <p:spPr>
          <a:xfrm>
            <a:off x="902153" y="5442497"/>
            <a:ext cx="656279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9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CarListing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643338" y="570131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make, model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643338" y="588606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year, price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643338" y="607081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mileage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2779480" y="5327876"/>
            <a:ext cx="2133369" cy="1005678"/>
          </a:xfrm>
          <a:custGeom>
            <a:avLst/>
            <a:gdLst/>
            <a:ahLst/>
            <a:cxnLst/>
            <a:rect l="l" t="t" r="r" b="b"/>
            <a:pathLst>
              <a:path w="2133369" h="1005678">
                <a:moveTo>
                  <a:pt x="110916" y="0"/>
                </a:moveTo>
                <a:lnTo>
                  <a:pt x="2022453" y="0"/>
                </a:lnTo>
                <a:cubicBezTo>
                  <a:pt x="2083710" y="0"/>
                  <a:pt x="2133369" y="49659"/>
                  <a:pt x="2133369" y="110916"/>
                </a:cubicBezTo>
                <a:lnTo>
                  <a:pt x="2133369" y="894762"/>
                </a:lnTo>
                <a:cubicBezTo>
                  <a:pt x="2133369" y="956019"/>
                  <a:pt x="2083710" y="1005678"/>
                  <a:pt x="2022453" y="1005678"/>
                </a:cubicBezTo>
                <a:lnTo>
                  <a:pt x="110916" y="1005678"/>
                </a:lnTo>
                <a:cubicBezTo>
                  <a:pt x="49659" y="1005678"/>
                  <a:pt x="0" y="956019"/>
                  <a:pt x="0" y="894762"/>
                </a:cubicBezTo>
                <a:lnTo>
                  <a:pt x="0" y="110916"/>
                </a:lnTo>
                <a:cubicBezTo>
                  <a:pt x="0" y="49659"/>
                  <a:pt x="49659" y="0"/>
                  <a:pt x="110916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6" name="Shape 74"/>
          <p:cNvSpPr/>
          <p:nvPr/>
        </p:nvSpPr>
        <p:spPr>
          <a:xfrm>
            <a:off x="2903341" y="5460983"/>
            <a:ext cx="166381" cy="147894"/>
          </a:xfrm>
          <a:custGeom>
            <a:avLst/>
            <a:gdLst/>
            <a:ahLst/>
            <a:cxnLst/>
            <a:rect l="l" t="t" r="r" b="b"/>
            <a:pathLst>
              <a:path w="166381" h="147894">
                <a:moveTo>
                  <a:pt x="110920" y="41595"/>
                </a:moveTo>
                <a:cubicBezTo>
                  <a:pt x="110920" y="69672"/>
                  <a:pt x="86079" y="92434"/>
                  <a:pt x="55460" y="92434"/>
                </a:cubicBezTo>
                <a:cubicBezTo>
                  <a:pt x="47748" y="92434"/>
                  <a:pt x="40411" y="90989"/>
                  <a:pt x="33738" y="88390"/>
                </a:cubicBezTo>
                <a:lnTo>
                  <a:pt x="10168" y="100868"/>
                </a:lnTo>
                <a:cubicBezTo>
                  <a:pt x="7481" y="102284"/>
                  <a:pt x="4188" y="101793"/>
                  <a:pt x="2022" y="99655"/>
                </a:cubicBezTo>
                <a:cubicBezTo>
                  <a:pt x="-144" y="97518"/>
                  <a:pt x="-635" y="94196"/>
                  <a:pt x="809" y="91509"/>
                </a:cubicBezTo>
                <a:lnTo>
                  <a:pt x="11092" y="72098"/>
                </a:lnTo>
                <a:cubicBezTo>
                  <a:pt x="4131" y="63606"/>
                  <a:pt x="0" y="53034"/>
                  <a:pt x="0" y="41595"/>
                </a:cubicBezTo>
                <a:cubicBezTo>
                  <a:pt x="0" y="13518"/>
                  <a:pt x="24842" y="-9243"/>
                  <a:pt x="55460" y="-9243"/>
                </a:cubicBezTo>
                <a:cubicBezTo>
                  <a:pt x="86079" y="-9243"/>
                  <a:pt x="110920" y="13518"/>
                  <a:pt x="110920" y="41595"/>
                </a:cubicBezTo>
                <a:close/>
                <a:moveTo>
                  <a:pt x="110920" y="147894"/>
                </a:moveTo>
                <a:cubicBezTo>
                  <a:pt x="83739" y="147894"/>
                  <a:pt x="61122" y="129956"/>
                  <a:pt x="56385" y="106299"/>
                </a:cubicBezTo>
                <a:cubicBezTo>
                  <a:pt x="91047" y="105865"/>
                  <a:pt x="121175" y="81197"/>
                  <a:pt x="124497" y="47748"/>
                </a:cubicBezTo>
                <a:cubicBezTo>
                  <a:pt x="148558" y="53294"/>
                  <a:pt x="166381" y="73254"/>
                  <a:pt x="166381" y="97055"/>
                </a:cubicBezTo>
                <a:cubicBezTo>
                  <a:pt x="166381" y="108494"/>
                  <a:pt x="162250" y="119066"/>
                  <a:pt x="155289" y="127558"/>
                </a:cubicBezTo>
                <a:lnTo>
                  <a:pt x="165572" y="146970"/>
                </a:lnTo>
                <a:cubicBezTo>
                  <a:pt x="166987" y="149656"/>
                  <a:pt x="166496" y="152949"/>
                  <a:pt x="164359" y="155115"/>
                </a:cubicBezTo>
                <a:cubicBezTo>
                  <a:pt x="162221" y="157282"/>
                  <a:pt x="158899" y="157773"/>
                  <a:pt x="156213" y="156328"/>
                </a:cubicBezTo>
                <a:lnTo>
                  <a:pt x="132642" y="143850"/>
                </a:lnTo>
                <a:cubicBezTo>
                  <a:pt x="125970" y="146450"/>
                  <a:pt x="118633" y="147894"/>
                  <a:pt x="110920" y="147894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7" name="Text 75"/>
          <p:cNvSpPr/>
          <p:nvPr/>
        </p:nvSpPr>
        <p:spPr>
          <a:xfrm>
            <a:off x="3152912" y="5442497"/>
            <a:ext cx="785686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9" b="1" dirty="0">
                <a:solidFill>
                  <a:srgbClr val="B347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ChatSession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2894098" y="570131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session_id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2894098" y="588606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user_id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2894098" y="607081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created_at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5030240" y="5327876"/>
            <a:ext cx="2133369" cy="1005678"/>
          </a:xfrm>
          <a:custGeom>
            <a:avLst/>
            <a:gdLst/>
            <a:ahLst/>
            <a:cxnLst/>
            <a:rect l="l" t="t" r="r" b="b"/>
            <a:pathLst>
              <a:path w="2133369" h="1005678">
                <a:moveTo>
                  <a:pt x="110916" y="0"/>
                </a:moveTo>
                <a:lnTo>
                  <a:pt x="2022453" y="0"/>
                </a:lnTo>
                <a:cubicBezTo>
                  <a:pt x="2083710" y="0"/>
                  <a:pt x="2133369" y="49659"/>
                  <a:pt x="2133369" y="110916"/>
                </a:cubicBezTo>
                <a:lnTo>
                  <a:pt x="2133369" y="894762"/>
                </a:lnTo>
                <a:cubicBezTo>
                  <a:pt x="2133369" y="956019"/>
                  <a:pt x="2083710" y="1005678"/>
                  <a:pt x="2022453" y="1005678"/>
                </a:cubicBezTo>
                <a:lnTo>
                  <a:pt x="110916" y="1005678"/>
                </a:lnTo>
                <a:cubicBezTo>
                  <a:pt x="49659" y="1005678"/>
                  <a:pt x="0" y="956019"/>
                  <a:pt x="0" y="894762"/>
                </a:cubicBezTo>
                <a:lnTo>
                  <a:pt x="0" y="110916"/>
                </a:lnTo>
                <a:cubicBezTo>
                  <a:pt x="0" y="49659"/>
                  <a:pt x="49659" y="0"/>
                  <a:pt x="110916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 w="10160">
            <a:solidFill>
              <a:srgbClr val="FF2A6D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2" name="Shape 80"/>
          <p:cNvSpPr/>
          <p:nvPr/>
        </p:nvSpPr>
        <p:spPr>
          <a:xfrm>
            <a:off x="5163345" y="5460983"/>
            <a:ext cx="147894" cy="147894"/>
          </a:xfrm>
          <a:custGeom>
            <a:avLst/>
            <a:gdLst/>
            <a:ahLst/>
            <a:cxnLst/>
            <a:rect l="l" t="t" r="r" b="b"/>
            <a:pathLst>
              <a:path w="147894" h="147894">
                <a:moveTo>
                  <a:pt x="73947" y="138650"/>
                </a:moveTo>
                <a:cubicBezTo>
                  <a:pt x="114791" y="138650"/>
                  <a:pt x="147894" y="107599"/>
                  <a:pt x="147894" y="69325"/>
                </a:cubicBezTo>
                <a:cubicBezTo>
                  <a:pt x="147894" y="31052"/>
                  <a:pt x="114791" y="0"/>
                  <a:pt x="73947" y="0"/>
                </a:cubicBezTo>
                <a:cubicBezTo>
                  <a:pt x="33103" y="0"/>
                  <a:pt x="0" y="31052"/>
                  <a:pt x="0" y="69325"/>
                </a:cubicBezTo>
                <a:cubicBezTo>
                  <a:pt x="0" y="85010"/>
                  <a:pt x="5546" y="99453"/>
                  <a:pt x="14905" y="111065"/>
                </a:cubicBezTo>
                <a:lnTo>
                  <a:pt x="809" y="137726"/>
                </a:lnTo>
                <a:cubicBezTo>
                  <a:pt x="-578" y="140326"/>
                  <a:pt x="-144" y="143503"/>
                  <a:pt x="1849" y="145670"/>
                </a:cubicBezTo>
                <a:cubicBezTo>
                  <a:pt x="3842" y="147836"/>
                  <a:pt x="6990" y="148500"/>
                  <a:pt x="9677" y="147345"/>
                </a:cubicBezTo>
                <a:lnTo>
                  <a:pt x="43877" y="132700"/>
                </a:lnTo>
                <a:cubicBezTo>
                  <a:pt x="53063" y="136513"/>
                  <a:pt x="63230" y="138650"/>
                  <a:pt x="73947" y="138650"/>
                </a:cubicBezTo>
                <a:close/>
                <a:moveTo>
                  <a:pt x="36973" y="60082"/>
                </a:moveTo>
                <a:cubicBezTo>
                  <a:pt x="42075" y="60082"/>
                  <a:pt x="46217" y="64224"/>
                  <a:pt x="46217" y="69325"/>
                </a:cubicBezTo>
                <a:cubicBezTo>
                  <a:pt x="46217" y="74427"/>
                  <a:pt x="42075" y="78569"/>
                  <a:pt x="36973" y="78569"/>
                </a:cubicBezTo>
                <a:cubicBezTo>
                  <a:pt x="31872" y="78569"/>
                  <a:pt x="27730" y="74427"/>
                  <a:pt x="27730" y="69325"/>
                </a:cubicBezTo>
                <a:cubicBezTo>
                  <a:pt x="27730" y="64224"/>
                  <a:pt x="31872" y="60082"/>
                  <a:pt x="36973" y="60082"/>
                </a:cubicBezTo>
                <a:close/>
                <a:moveTo>
                  <a:pt x="73947" y="60082"/>
                </a:moveTo>
                <a:cubicBezTo>
                  <a:pt x="79048" y="60082"/>
                  <a:pt x="83190" y="64224"/>
                  <a:pt x="83190" y="69325"/>
                </a:cubicBezTo>
                <a:cubicBezTo>
                  <a:pt x="83190" y="74427"/>
                  <a:pt x="79048" y="78569"/>
                  <a:pt x="73947" y="78569"/>
                </a:cubicBezTo>
                <a:cubicBezTo>
                  <a:pt x="68845" y="78569"/>
                  <a:pt x="64704" y="74427"/>
                  <a:pt x="64704" y="69325"/>
                </a:cubicBezTo>
                <a:cubicBezTo>
                  <a:pt x="64704" y="64224"/>
                  <a:pt x="68845" y="60082"/>
                  <a:pt x="73947" y="60082"/>
                </a:cubicBezTo>
                <a:close/>
                <a:moveTo>
                  <a:pt x="101677" y="69325"/>
                </a:moveTo>
                <a:cubicBezTo>
                  <a:pt x="101677" y="64224"/>
                  <a:pt x="105819" y="60082"/>
                  <a:pt x="110920" y="60082"/>
                </a:cubicBezTo>
                <a:cubicBezTo>
                  <a:pt x="116022" y="60082"/>
                  <a:pt x="120164" y="64224"/>
                  <a:pt x="120164" y="69325"/>
                </a:cubicBezTo>
                <a:cubicBezTo>
                  <a:pt x="120164" y="74427"/>
                  <a:pt x="116022" y="78569"/>
                  <a:pt x="110920" y="78569"/>
                </a:cubicBezTo>
                <a:cubicBezTo>
                  <a:pt x="105819" y="78569"/>
                  <a:pt x="101677" y="74427"/>
                  <a:pt x="101677" y="69325"/>
                </a:cubicBezTo>
                <a:close/>
              </a:path>
            </a:pathLst>
          </a:custGeom>
          <a:solidFill>
            <a:srgbClr val="FF2A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" name="Text 81"/>
          <p:cNvSpPr/>
          <p:nvPr/>
        </p:nvSpPr>
        <p:spPr>
          <a:xfrm>
            <a:off x="5403672" y="5442497"/>
            <a:ext cx="859633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9" b="1" dirty="0">
                <a:solidFill>
                  <a:srgbClr val="FF2A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ChatMessage</a:t>
            </a:r>
            <a:endParaRPr lang="en-US" sz="1600" dirty="0"/>
          </a:p>
        </p:txBody>
      </p:sp>
      <p:sp>
        <p:nvSpPr>
          <p:cNvPr id="84" name="Text 82"/>
          <p:cNvSpPr/>
          <p:nvPr/>
        </p:nvSpPr>
        <p:spPr>
          <a:xfrm>
            <a:off x="5144858" y="570131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session (FK)</a:t>
            </a:r>
            <a:endParaRPr lang="en-US" sz="1600" dirty="0"/>
          </a:p>
        </p:txBody>
      </p:sp>
      <p:sp>
        <p:nvSpPr>
          <p:cNvPr id="85" name="Text 83"/>
          <p:cNvSpPr/>
          <p:nvPr/>
        </p:nvSpPr>
        <p:spPr>
          <a:xfrm>
            <a:off x="5144858" y="588606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role, content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5144858" y="607081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timestamp</a:t>
            </a: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7280999" y="5327876"/>
            <a:ext cx="2133369" cy="1005678"/>
          </a:xfrm>
          <a:custGeom>
            <a:avLst/>
            <a:gdLst/>
            <a:ahLst/>
            <a:cxnLst/>
            <a:rect l="l" t="t" r="r" b="b"/>
            <a:pathLst>
              <a:path w="2133369" h="1005678">
                <a:moveTo>
                  <a:pt x="110916" y="0"/>
                </a:moveTo>
                <a:lnTo>
                  <a:pt x="2022453" y="0"/>
                </a:lnTo>
                <a:cubicBezTo>
                  <a:pt x="2083710" y="0"/>
                  <a:pt x="2133369" y="49659"/>
                  <a:pt x="2133369" y="110916"/>
                </a:cubicBezTo>
                <a:lnTo>
                  <a:pt x="2133369" y="894762"/>
                </a:lnTo>
                <a:cubicBezTo>
                  <a:pt x="2133369" y="956019"/>
                  <a:pt x="2083710" y="1005678"/>
                  <a:pt x="2022453" y="1005678"/>
                </a:cubicBezTo>
                <a:lnTo>
                  <a:pt x="110916" y="1005678"/>
                </a:lnTo>
                <a:cubicBezTo>
                  <a:pt x="49659" y="1005678"/>
                  <a:pt x="0" y="956019"/>
                  <a:pt x="0" y="894762"/>
                </a:cubicBezTo>
                <a:lnTo>
                  <a:pt x="0" y="110916"/>
                </a:lnTo>
                <a:cubicBezTo>
                  <a:pt x="0" y="49659"/>
                  <a:pt x="49659" y="0"/>
                  <a:pt x="110916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8" name="Shape 86"/>
          <p:cNvSpPr/>
          <p:nvPr/>
        </p:nvSpPr>
        <p:spPr>
          <a:xfrm>
            <a:off x="7414104" y="5460983"/>
            <a:ext cx="147894" cy="147894"/>
          </a:xfrm>
          <a:custGeom>
            <a:avLst/>
            <a:gdLst/>
            <a:ahLst/>
            <a:cxnLst/>
            <a:rect l="l" t="t" r="r" b="b"/>
            <a:pathLst>
              <a:path w="147894" h="147894">
                <a:moveTo>
                  <a:pt x="9388" y="27730"/>
                </a:moveTo>
                <a:lnTo>
                  <a:pt x="9388" y="70914"/>
                </a:lnTo>
                <a:cubicBezTo>
                  <a:pt x="9388" y="75824"/>
                  <a:pt x="11323" y="80533"/>
                  <a:pt x="14789" y="83999"/>
                </a:cubicBezTo>
                <a:lnTo>
                  <a:pt x="70250" y="139459"/>
                </a:lnTo>
                <a:cubicBezTo>
                  <a:pt x="77471" y="146681"/>
                  <a:pt x="89170" y="146681"/>
                  <a:pt x="96391" y="139459"/>
                </a:cubicBezTo>
                <a:lnTo>
                  <a:pt x="139575" y="96275"/>
                </a:lnTo>
                <a:cubicBezTo>
                  <a:pt x="146796" y="89054"/>
                  <a:pt x="146796" y="77355"/>
                  <a:pt x="139575" y="70134"/>
                </a:cubicBezTo>
                <a:lnTo>
                  <a:pt x="84115" y="14674"/>
                </a:lnTo>
                <a:cubicBezTo>
                  <a:pt x="80648" y="11179"/>
                  <a:pt x="75969" y="9243"/>
                  <a:pt x="71058" y="9243"/>
                </a:cubicBezTo>
                <a:lnTo>
                  <a:pt x="27875" y="9243"/>
                </a:lnTo>
                <a:cubicBezTo>
                  <a:pt x="17678" y="9243"/>
                  <a:pt x="9388" y="17534"/>
                  <a:pt x="9388" y="27730"/>
                </a:cubicBezTo>
                <a:close/>
                <a:moveTo>
                  <a:pt x="41740" y="32352"/>
                </a:moveTo>
                <a:cubicBezTo>
                  <a:pt x="46841" y="32352"/>
                  <a:pt x="50983" y="36494"/>
                  <a:pt x="50983" y="41595"/>
                </a:cubicBezTo>
                <a:cubicBezTo>
                  <a:pt x="50983" y="46697"/>
                  <a:pt x="46841" y="50839"/>
                  <a:pt x="41740" y="50839"/>
                </a:cubicBezTo>
                <a:cubicBezTo>
                  <a:pt x="36638" y="50839"/>
                  <a:pt x="32496" y="46697"/>
                  <a:pt x="32496" y="41595"/>
                </a:cubicBezTo>
                <a:cubicBezTo>
                  <a:pt x="32496" y="36494"/>
                  <a:pt x="36638" y="32352"/>
                  <a:pt x="41740" y="32352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9" name="Text 87"/>
          <p:cNvSpPr/>
          <p:nvPr/>
        </p:nvSpPr>
        <p:spPr>
          <a:xfrm>
            <a:off x="7654432" y="5442497"/>
            <a:ext cx="859633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9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PriceEstimate</a:t>
            </a:r>
            <a:endParaRPr lang="en-US" sz="1600" dirty="0"/>
          </a:p>
        </p:txBody>
      </p:sp>
      <p:sp>
        <p:nvSpPr>
          <p:cNvPr id="90" name="Text 88"/>
          <p:cNvSpPr/>
          <p:nvPr/>
        </p:nvSpPr>
        <p:spPr>
          <a:xfrm>
            <a:off x="7395618" y="570131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car_details</a:t>
            </a:r>
            <a:endParaRPr lang="en-US" sz="1600" dirty="0"/>
          </a:p>
        </p:txBody>
      </p:sp>
      <p:sp>
        <p:nvSpPr>
          <p:cNvPr id="91" name="Text 89"/>
          <p:cNvSpPr/>
          <p:nvPr/>
        </p:nvSpPr>
        <p:spPr>
          <a:xfrm>
            <a:off x="7395618" y="588606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estimated_value</a:t>
            </a:r>
            <a:endParaRPr lang="en-US" sz="1600" dirty="0"/>
          </a:p>
        </p:txBody>
      </p:sp>
      <p:sp>
        <p:nvSpPr>
          <p:cNvPr id="92" name="Text 90"/>
          <p:cNvSpPr/>
          <p:nvPr/>
        </p:nvSpPr>
        <p:spPr>
          <a:xfrm>
            <a:off x="7395618" y="607081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created_at</a:t>
            </a:r>
            <a:endParaRPr lang="en-US" sz="1600" dirty="0"/>
          </a:p>
        </p:txBody>
      </p:sp>
      <p:sp>
        <p:nvSpPr>
          <p:cNvPr id="93" name="Shape 91"/>
          <p:cNvSpPr/>
          <p:nvPr/>
        </p:nvSpPr>
        <p:spPr>
          <a:xfrm>
            <a:off x="9531760" y="5327876"/>
            <a:ext cx="2133369" cy="1005678"/>
          </a:xfrm>
          <a:custGeom>
            <a:avLst/>
            <a:gdLst/>
            <a:ahLst/>
            <a:cxnLst/>
            <a:rect l="l" t="t" r="r" b="b"/>
            <a:pathLst>
              <a:path w="2133369" h="1005678">
                <a:moveTo>
                  <a:pt x="110916" y="0"/>
                </a:moveTo>
                <a:lnTo>
                  <a:pt x="2022453" y="0"/>
                </a:lnTo>
                <a:cubicBezTo>
                  <a:pt x="2083710" y="0"/>
                  <a:pt x="2133369" y="49659"/>
                  <a:pt x="2133369" y="110916"/>
                </a:cubicBezTo>
                <a:lnTo>
                  <a:pt x="2133369" y="894762"/>
                </a:lnTo>
                <a:cubicBezTo>
                  <a:pt x="2133369" y="956019"/>
                  <a:pt x="2083710" y="1005678"/>
                  <a:pt x="2022453" y="1005678"/>
                </a:cubicBezTo>
                <a:lnTo>
                  <a:pt x="110916" y="1005678"/>
                </a:lnTo>
                <a:cubicBezTo>
                  <a:pt x="49659" y="1005678"/>
                  <a:pt x="0" y="956019"/>
                  <a:pt x="0" y="894762"/>
                </a:cubicBezTo>
                <a:lnTo>
                  <a:pt x="0" y="110916"/>
                </a:lnTo>
                <a:cubicBezTo>
                  <a:pt x="0" y="49659"/>
                  <a:pt x="49659" y="0"/>
                  <a:pt x="110916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4" name="Shape 92"/>
          <p:cNvSpPr/>
          <p:nvPr/>
        </p:nvSpPr>
        <p:spPr>
          <a:xfrm>
            <a:off x="9674107" y="5460983"/>
            <a:ext cx="129407" cy="147894"/>
          </a:xfrm>
          <a:custGeom>
            <a:avLst/>
            <a:gdLst/>
            <a:ahLst/>
            <a:cxnLst/>
            <a:rect l="l" t="t" r="r" b="b"/>
            <a:pathLst>
              <a:path w="129407" h="147894">
                <a:moveTo>
                  <a:pt x="18487" y="9243"/>
                </a:moveTo>
                <a:cubicBezTo>
                  <a:pt x="8290" y="9243"/>
                  <a:pt x="0" y="17534"/>
                  <a:pt x="0" y="27730"/>
                </a:cubicBezTo>
                <a:lnTo>
                  <a:pt x="0" y="120164"/>
                </a:lnTo>
                <a:cubicBezTo>
                  <a:pt x="0" y="130360"/>
                  <a:pt x="8290" y="138650"/>
                  <a:pt x="18487" y="138650"/>
                </a:cubicBezTo>
                <a:lnTo>
                  <a:pt x="110920" y="138650"/>
                </a:lnTo>
                <a:cubicBezTo>
                  <a:pt x="121117" y="138650"/>
                  <a:pt x="129407" y="130360"/>
                  <a:pt x="129407" y="120164"/>
                </a:cubicBezTo>
                <a:lnTo>
                  <a:pt x="129407" y="27730"/>
                </a:lnTo>
                <a:cubicBezTo>
                  <a:pt x="129407" y="17534"/>
                  <a:pt x="121117" y="9243"/>
                  <a:pt x="110920" y="9243"/>
                </a:cubicBezTo>
                <a:lnTo>
                  <a:pt x="18487" y="9243"/>
                </a:lnTo>
                <a:close/>
                <a:moveTo>
                  <a:pt x="36973" y="32352"/>
                </a:moveTo>
                <a:cubicBezTo>
                  <a:pt x="44626" y="32352"/>
                  <a:pt x="50839" y="38565"/>
                  <a:pt x="50839" y="46217"/>
                </a:cubicBezTo>
                <a:cubicBezTo>
                  <a:pt x="50839" y="53869"/>
                  <a:pt x="44626" y="60082"/>
                  <a:pt x="36973" y="60082"/>
                </a:cubicBezTo>
                <a:cubicBezTo>
                  <a:pt x="29321" y="60082"/>
                  <a:pt x="23108" y="53869"/>
                  <a:pt x="23108" y="46217"/>
                </a:cubicBezTo>
                <a:cubicBezTo>
                  <a:pt x="23108" y="38565"/>
                  <a:pt x="29321" y="32352"/>
                  <a:pt x="36973" y="32352"/>
                </a:cubicBezTo>
                <a:close/>
                <a:moveTo>
                  <a:pt x="78569" y="64704"/>
                </a:moveTo>
                <a:cubicBezTo>
                  <a:pt x="80995" y="64704"/>
                  <a:pt x="83219" y="65975"/>
                  <a:pt x="84490" y="68025"/>
                </a:cubicBezTo>
                <a:lnTo>
                  <a:pt x="109909" y="109621"/>
                </a:lnTo>
                <a:cubicBezTo>
                  <a:pt x="111209" y="111758"/>
                  <a:pt x="111267" y="114444"/>
                  <a:pt x="110054" y="116640"/>
                </a:cubicBezTo>
                <a:cubicBezTo>
                  <a:pt x="108841" y="118835"/>
                  <a:pt x="106501" y="120164"/>
                  <a:pt x="103988" y="120164"/>
                </a:cubicBezTo>
                <a:lnTo>
                  <a:pt x="25419" y="120164"/>
                </a:lnTo>
                <a:cubicBezTo>
                  <a:pt x="22848" y="120164"/>
                  <a:pt x="20451" y="118719"/>
                  <a:pt x="19267" y="116438"/>
                </a:cubicBezTo>
                <a:cubicBezTo>
                  <a:pt x="18082" y="114156"/>
                  <a:pt x="18256" y="111383"/>
                  <a:pt x="19729" y="109274"/>
                </a:cubicBezTo>
                <a:lnTo>
                  <a:pt x="35905" y="86166"/>
                </a:lnTo>
                <a:cubicBezTo>
                  <a:pt x="37205" y="84317"/>
                  <a:pt x="39313" y="83219"/>
                  <a:pt x="41595" y="83219"/>
                </a:cubicBezTo>
                <a:cubicBezTo>
                  <a:pt x="43877" y="83219"/>
                  <a:pt x="45986" y="84317"/>
                  <a:pt x="47286" y="86166"/>
                </a:cubicBezTo>
                <a:lnTo>
                  <a:pt x="54911" y="97084"/>
                </a:lnTo>
                <a:lnTo>
                  <a:pt x="72647" y="68054"/>
                </a:lnTo>
                <a:cubicBezTo>
                  <a:pt x="73918" y="66003"/>
                  <a:pt x="76142" y="64732"/>
                  <a:pt x="78569" y="64732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5" name="Text 93"/>
          <p:cNvSpPr/>
          <p:nvPr/>
        </p:nvSpPr>
        <p:spPr>
          <a:xfrm>
            <a:off x="9905191" y="5442497"/>
            <a:ext cx="896607" cy="184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9" b="1" dirty="0">
                <a:solidFill>
                  <a:srgbClr val="B347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VisionAnalysis</a:t>
            </a:r>
            <a:endParaRPr lang="en-US" sz="1600" dirty="0"/>
          </a:p>
        </p:txBody>
      </p:sp>
      <p:sp>
        <p:nvSpPr>
          <p:cNvPr id="96" name="Text 94"/>
          <p:cNvSpPr/>
          <p:nvPr/>
        </p:nvSpPr>
        <p:spPr>
          <a:xfrm>
            <a:off x="9646377" y="570131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image_url</a:t>
            </a:r>
            <a:endParaRPr lang="en-US" sz="1600" dirty="0"/>
          </a:p>
        </p:txBody>
      </p:sp>
      <p:sp>
        <p:nvSpPr>
          <p:cNvPr id="97" name="Text 95"/>
          <p:cNvSpPr/>
          <p:nvPr/>
        </p:nvSpPr>
        <p:spPr>
          <a:xfrm>
            <a:off x="9646377" y="588606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identified_car</a:t>
            </a:r>
            <a:endParaRPr lang="en-US" sz="1600" dirty="0"/>
          </a:p>
        </p:txBody>
      </p:sp>
      <p:sp>
        <p:nvSpPr>
          <p:cNvPr id="98" name="Text 96"/>
          <p:cNvSpPr/>
          <p:nvPr/>
        </p:nvSpPr>
        <p:spPr>
          <a:xfrm>
            <a:off x="9646377" y="6070811"/>
            <a:ext cx="1959594" cy="147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confidence_score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A0B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c5df116db68d1e654b5ee2b5fe14cbe79f56339d.jpg"/>
          <p:cNvPicPr>
            <a:picLocks noChangeAspect="1"/>
          </p:cNvPicPr>
          <p:nvPr/>
        </p:nvPicPr>
        <p:blipFill>
          <a:blip r:embed="rId3">
            <a:alphaModFix amt="20000"/>
          </a:blip>
          <a:srcRect l="111" r="11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A0B14">
                  <a:alpha val="90000"/>
                </a:srgbClr>
              </a:gs>
              <a:gs pos="50000">
                <a:srgbClr val="0A0B14">
                  <a:alpha val="95000"/>
                </a:srgbClr>
              </a:gs>
              <a:gs pos="100000">
                <a:srgbClr val="0A0B14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514350" y="571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119063"/>
                </a:moveTo>
                <a:lnTo>
                  <a:pt x="9116" y="119063"/>
                </a:lnTo>
                <a:cubicBezTo>
                  <a:pt x="-149" y="119063"/>
                  <a:pt x="-5842" y="108979"/>
                  <a:pt x="-1079" y="101017"/>
                </a:cubicBezTo>
                <a:lnTo>
                  <a:pt x="18604" y="68200"/>
                </a:lnTo>
                <a:cubicBezTo>
                  <a:pt x="21841" y="62805"/>
                  <a:pt x="27645" y="59531"/>
                  <a:pt x="33933" y="59531"/>
                </a:cubicBezTo>
                <a:lnTo>
                  <a:pt x="69279" y="59531"/>
                </a:lnTo>
                <a:cubicBezTo>
                  <a:pt x="97594" y="11571"/>
                  <a:pt x="139824" y="9153"/>
                  <a:pt x="168064" y="13283"/>
                </a:cubicBezTo>
                <a:cubicBezTo>
                  <a:pt x="172827" y="13990"/>
                  <a:pt x="176547" y="17711"/>
                  <a:pt x="177217" y="22436"/>
                </a:cubicBezTo>
                <a:cubicBezTo>
                  <a:pt x="181347" y="50676"/>
                  <a:pt x="178929" y="92906"/>
                  <a:pt x="130969" y="121221"/>
                </a:cubicBezTo>
                <a:lnTo>
                  <a:pt x="130969" y="156567"/>
                </a:lnTo>
                <a:cubicBezTo>
                  <a:pt x="130969" y="162855"/>
                  <a:pt x="127695" y="168659"/>
                  <a:pt x="122300" y="171896"/>
                </a:cubicBezTo>
                <a:lnTo>
                  <a:pt x="89483" y="191579"/>
                </a:lnTo>
                <a:cubicBezTo>
                  <a:pt x="81558" y="196342"/>
                  <a:pt x="71438" y="190612"/>
                  <a:pt x="71438" y="181384"/>
                </a:cubicBezTo>
                <a:lnTo>
                  <a:pt x="71438" y="142875"/>
                </a:lnTo>
                <a:cubicBezTo>
                  <a:pt x="71438" y="129741"/>
                  <a:pt x="60759" y="119063"/>
                  <a:pt x="47625" y="119063"/>
                </a:cubicBezTo>
                <a:lnTo>
                  <a:pt x="47588" y="119063"/>
                </a:lnTo>
                <a:close/>
                <a:moveTo>
                  <a:pt x="148828" y="59531"/>
                </a:moveTo>
                <a:cubicBezTo>
                  <a:pt x="148828" y="49674"/>
                  <a:pt x="140826" y="41672"/>
                  <a:pt x="130969" y="41672"/>
                </a:cubicBezTo>
                <a:cubicBezTo>
                  <a:pt x="121112" y="41672"/>
                  <a:pt x="113109" y="49674"/>
                  <a:pt x="113109" y="59531"/>
                </a:cubicBezTo>
                <a:cubicBezTo>
                  <a:pt x="113109" y="69388"/>
                  <a:pt x="121112" y="77391"/>
                  <a:pt x="130969" y="77391"/>
                </a:cubicBezTo>
                <a:cubicBezTo>
                  <a:pt x="140826" y="77391"/>
                  <a:pt x="148828" y="69388"/>
                  <a:pt x="148828" y="595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90600" y="381000"/>
            <a:ext cx="3724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Demo &amp; Features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906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384810" y="1108710"/>
            <a:ext cx="5627370" cy="5360670"/>
          </a:xfrm>
          <a:custGeom>
            <a:avLst/>
            <a:gdLst/>
            <a:ahLst/>
            <a:cxnLst/>
            <a:rect l="l" t="t" r="r" b="b"/>
            <a:pathLst>
              <a:path w="5627370" h="5360670">
                <a:moveTo>
                  <a:pt x="152404" y="0"/>
                </a:moveTo>
                <a:lnTo>
                  <a:pt x="5474966" y="0"/>
                </a:lnTo>
                <a:cubicBezTo>
                  <a:pt x="5559136" y="0"/>
                  <a:pt x="5627370" y="68234"/>
                  <a:pt x="5627370" y="152404"/>
                </a:cubicBezTo>
                <a:lnTo>
                  <a:pt x="5627370" y="5208266"/>
                </a:lnTo>
                <a:cubicBezTo>
                  <a:pt x="5627370" y="5292436"/>
                  <a:pt x="5559136" y="5360670"/>
                  <a:pt x="5474966" y="5360670"/>
                </a:cubicBezTo>
                <a:lnTo>
                  <a:pt x="152404" y="5360670"/>
                </a:lnTo>
                <a:cubicBezTo>
                  <a:pt x="68234" y="5360670"/>
                  <a:pt x="0" y="5292436"/>
                  <a:pt x="0" y="5208266"/>
                </a:cubicBezTo>
                <a:lnTo>
                  <a:pt x="0" y="152404"/>
                </a:lnTo>
                <a:cubicBezTo>
                  <a:pt x="0" y="68290"/>
                  <a:pt x="68290" y="0"/>
                  <a:pt x="152404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>
                  <a:alpha val="80000"/>
                </a:srgbClr>
              </a:gs>
              <a:gs pos="100000">
                <a:srgbClr val="0F1117">
                  <a:alpha val="80000"/>
                </a:srgbClr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64832" y="131254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  <a:moveTo>
                  <a:pt x="63055" y="49258"/>
                </a:moveTo>
                <a:cubicBezTo>
                  <a:pt x="60510" y="50665"/>
                  <a:pt x="58936" y="53377"/>
                  <a:pt x="58936" y="56257"/>
                </a:cubicBezTo>
                <a:lnTo>
                  <a:pt x="58936" y="115193"/>
                </a:lnTo>
                <a:cubicBezTo>
                  <a:pt x="58936" y="118106"/>
                  <a:pt x="60510" y="120785"/>
                  <a:pt x="63055" y="122192"/>
                </a:cubicBezTo>
                <a:cubicBezTo>
                  <a:pt x="65600" y="123598"/>
                  <a:pt x="68680" y="123565"/>
                  <a:pt x="71192" y="122024"/>
                </a:cubicBezTo>
                <a:lnTo>
                  <a:pt x="119412" y="92556"/>
                </a:lnTo>
                <a:cubicBezTo>
                  <a:pt x="121790" y="91083"/>
                  <a:pt x="123263" y="88504"/>
                  <a:pt x="123263" y="85692"/>
                </a:cubicBezTo>
                <a:cubicBezTo>
                  <a:pt x="123263" y="82879"/>
                  <a:pt x="121790" y="80300"/>
                  <a:pt x="119412" y="78827"/>
                </a:cubicBezTo>
                <a:lnTo>
                  <a:pt x="71192" y="49359"/>
                </a:lnTo>
                <a:cubicBezTo>
                  <a:pt x="68714" y="47852"/>
                  <a:pt x="65600" y="47785"/>
                  <a:pt x="63055" y="49191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60095" y="1264923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Live Demo Flow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60070" y="1645923"/>
            <a:ext cx="5295900" cy="495300"/>
          </a:xfrm>
          <a:custGeom>
            <a:avLst/>
            <a:gdLst/>
            <a:ahLst/>
            <a:cxnLst/>
            <a:rect l="l" t="t" r="r" b="b"/>
            <a:pathLst>
              <a:path w="5295900" h="495300">
                <a:moveTo>
                  <a:pt x="38100" y="0"/>
                </a:moveTo>
                <a:lnTo>
                  <a:pt x="5181600" y="0"/>
                </a:lnTo>
                <a:cubicBezTo>
                  <a:pt x="5244726" y="0"/>
                  <a:pt x="5295900" y="51174"/>
                  <a:pt x="5295900" y="114300"/>
                </a:cubicBezTo>
                <a:lnTo>
                  <a:pt x="5295900" y="381000"/>
                </a:lnTo>
                <a:cubicBezTo>
                  <a:pt x="5295900" y="444126"/>
                  <a:pt x="5244726" y="495300"/>
                  <a:pt x="5181600" y="495300"/>
                </a:cubicBezTo>
                <a:lnTo>
                  <a:pt x="38100" y="495300"/>
                </a:lnTo>
                <a:cubicBezTo>
                  <a:pt x="17072" y="495300"/>
                  <a:pt x="0" y="478228"/>
                  <a:pt x="0" y="457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560070" y="1645923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0"/>
                </a:moveTo>
                <a:lnTo>
                  <a:pt x="38100" y="0"/>
                </a:lnTo>
                <a:lnTo>
                  <a:pt x="38100" y="495300"/>
                </a:lnTo>
                <a:lnTo>
                  <a:pt x="38100" y="495300"/>
                </a:lnTo>
                <a:cubicBezTo>
                  <a:pt x="17072" y="495300"/>
                  <a:pt x="0" y="478228"/>
                  <a:pt x="0" y="457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55320" y="174105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21983" y="1741052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74420" y="1722123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 Chat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74420" y="1912623"/>
            <a:ext cx="1905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Ask about any car in Arabic or English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60070" y="2217302"/>
            <a:ext cx="5295900" cy="495300"/>
          </a:xfrm>
          <a:custGeom>
            <a:avLst/>
            <a:gdLst/>
            <a:ahLst/>
            <a:cxnLst/>
            <a:rect l="l" t="t" r="r" b="b"/>
            <a:pathLst>
              <a:path w="5295900" h="495300">
                <a:moveTo>
                  <a:pt x="38100" y="0"/>
                </a:moveTo>
                <a:lnTo>
                  <a:pt x="5181600" y="0"/>
                </a:lnTo>
                <a:cubicBezTo>
                  <a:pt x="5244726" y="0"/>
                  <a:pt x="5295900" y="51174"/>
                  <a:pt x="5295900" y="114300"/>
                </a:cubicBezTo>
                <a:lnTo>
                  <a:pt x="5295900" y="381000"/>
                </a:lnTo>
                <a:cubicBezTo>
                  <a:pt x="5295900" y="444126"/>
                  <a:pt x="5244726" y="495300"/>
                  <a:pt x="5181600" y="495300"/>
                </a:cubicBezTo>
                <a:lnTo>
                  <a:pt x="38100" y="495300"/>
                </a:lnTo>
                <a:cubicBezTo>
                  <a:pt x="17072" y="495300"/>
                  <a:pt x="0" y="478228"/>
                  <a:pt x="0" y="457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560070" y="2217302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0"/>
                </a:moveTo>
                <a:lnTo>
                  <a:pt x="38100" y="0"/>
                </a:lnTo>
                <a:lnTo>
                  <a:pt x="38100" y="495300"/>
                </a:lnTo>
                <a:lnTo>
                  <a:pt x="38100" y="495300"/>
                </a:lnTo>
                <a:cubicBezTo>
                  <a:pt x="17072" y="495300"/>
                  <a:pt x="0" y="478228"/>
                  <a:pt x="0" y="457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655320" y="231243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347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621983" y="2312431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B347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074420" y="2293502"/>
            <a:ext cx="1304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Price Estimator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74420" y="2484002"/>
            <a:ext cx="1295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Get instant JOD valuation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560070" y="2788681"/>
            <a:ext cx="5295900" cy="495300"/>
          </a:xfrm>
          <a:custGeom>
            <a:avLst/>
            <a:gdLst/>
            <a:ahLst/>
            <a:cxnLst/>
            <a:rect l="l" t="t" r="r" b="b"/>
            <a:pathLst>
              <a:path w="5295900" h="495300">
                <a:moveTo>
                  <a:pt x="38100" y="0"/>
                </a:moveTo>
                <a:lnTo>
                  <a:pt x="5181600" y="0"/>
                </a:lnTo>
                <a:cubicBezTo>
                  <a:pt x="5244726" y="0"/>
                  <a:pt x="5295900" y="51174"/>
                  <a:pt x="5295900" y="114300"/>
                </a:cubicBezTo>
                <a:lnTo>
                  <a:pt x="5295900" y="381000"/>
                </a:lnTo>
                <a:cubicBezTo>
                  <a:pt x="5295900" y="444126"/>
                  <a:pt x="5244726" y="495300"/>
                  <a:pt x="5181600" y="495300"/>
                </a:cubicBezTo>
                <a:lnTo>
                  <a:pt x="38100" y="495300"/>
                </a:lnTo>
                <a:cubicBezTo>
                  <a:pt x="17072" y="495300"/>
                  <a:pt x="0" y="478228"/>
                  <a:pt x="0" y="457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560070" y="2788681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0"/>
                </a:moveTo>
                <a:lnTo>
                  <a:pt x="38100" y="0"/>
                </a:lnTo>
                <a:lnTo>
                  <a:pt x="38100" y="495300"/>
                </a:lnTo>
                <a:lnTo>
                  <a:pt x="38100" y="495300"/>
                </a:lnTo>
                <a:cubicBezTo>
                  <a:pt x="17072" y="495300"/>
                  <a:pt x="0" y="478228"/>
                  <a:pt x="0" y="457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2A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2"/>
          <p:cNvSpPr/>
          <p:nvPr/>
        </p:nvSpPr>
        <p:spPr>
          <a:xfrm>
            <a:off x="655320" y="288381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2A6D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621983" y="2883815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2A6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074420" y="2864881"/>
            <a:ext cx="1409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Vision Helper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074420" y="3055381"/>
            <a:ext cx="1400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Upload photo for instant ID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560070" y="3360065"/>
            <a:ext cx="5295900" cy="495300"/>
          </a:xfrm>
          <a:custGeom>
            <a:avLst/>
            <a:gdLst/>
            <a:ahLst/>
            <a:cxnLst/>
            <a:rect l="l" t="t" r="r" b="b"/>
            <a:pathLst>
              <a:path w="5295900" h="495300">
                <a:moveTo>
                  <a:pt x="38100" y="0"/>
                </a:moveTo>
                <a:lnTo>
                  <a:pt x="5181600" y="0"/>
                </a:lnTo>
                <a:cubicBezTo>
                  <a:pt x="5244726" y="0"/>
                  <a:pt x="5295900" y="51174"/>
                  <a:pt x="5295900" y="114300"/>
                </a:cubicBezTo>
                <a:lnTo>
                  <a:pt x="5295900" y="381000"/>
                </a:lnTo>
                <a:cubicBezTo>
                  <a:pt x="5295900" y="444126"/>
                  <a:pt x="5244726" y="495300"/>
                  <a:pt x="5181600" y="495300"/>
                </a:cubicBezTo>
                <a:lnTo>
                  <a:pt x="38100" y="495300"/>
                </a:lnTo>
                <a:cubicBezTo>
                  <a:pt x="17072" y="495300"/>
                  <a:pt x="0" y="478228"/>
                  <a:pt x="0" y="457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7"/>
          <p:cNvSpPr/>
          <p:nvPr/>
        </p:nvSpPr>
        <p:spPr>
          <a:xfrm>
            <a:off x="560070" y="3360065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0"/>
                </a:moveTo>
                <a:lnTo>
                  <a:pt x="38100" y="0"/>
                </a:lnTo>
                <a:lnTo>
                  <a:pt x="38100" y="495300"/>
                </a:lnTo>
                <a:lnTo>
                  <a:pt x="38100" y="495300"/>
                </a:lnTo>
                <a:cubicBezTo>
                  <a:pt x="17072" y="495300"/>
                  <a:pt x="0" y="478228"/>
                  <a:pt x="0" y="457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8"/>
          <p:cNvSpPr/>
          <p:nvPr/>
        </p:nvSpPr>
        <p:spPr>
          <a:xfrm>
            <a:off x="655320" y="345519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4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9"/>
          <p:cNvSpPr/>
          <p:nvPr/>
        </p:nvSpPr>
        <p:spPr>
          <a:xfrm>
            <a:off x="621983" y="3455194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00D4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1074420" y="3436265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WhatsApp Share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074420" y="3626765"/>
            <a:ext cx="1304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Share results with friends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6176010" y="1108710"/>
            <a:ext cx="5627370" cy="1417320"/>
          </a:xfrm>
          <a:custGeom>
            <a:avLst/>
            <a:gdLst/>
            <a:ahLst/>
            <a:cxnLst/>
            <a:rect l="l" t="t" r="r" b="b"/>
            <a:pathLst>
              <a:path w="5627370" h="1417320">
                <a:moveTo>
                  <a:pt x="152404" y="0"/>
                </a:moveTo>
                <a:lnTo>
                  <a:pt x="5474966" y="0"/>
                </a:lnTo>
                <a:cubicBezTo>
                  <a:pt x="5559136" y="0"/>
                  <a:pt x="5627370" y="68234"/>
                  <a:pt x="5627370" y="152404"/>
                </a:cubicBezTo>
                <a:lnTo>
                  <a:pt x="5627370" y="1264916"/>
                </a:lnTo>
                <a:cubicBezTo>
                  <a:pt x="5627370" y="1349086"/>
                  <a:pt x="5559136" y="1417320"/>
                  <a:pt x="5474966" y="1417320"/>
                </a:cubicBezTo>
                <a:lnTo>
                  <a:pt x="152404" y="1417320"/>
                </a:lnTo>
                <a:cubicBezTo>
                  <a:pt x="68234" y="1417320"/>
                  <a:pt x="0" y="1349086"/>
                  <a:pt x="0" y="1264916"/>
                </a:cubicBezTo>
                <a:lnTo>
                  <a:pt x="0" y="152404"/>
                </a:lnTo>
                <a:cubicBezTo>
                  <a:pt x="0" y="68234"/>
                  <a:pt x="68234" y="0"/>
                  <a:pt x="152404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>
                  <a:alpha val="80000"/>
                </a:srgbClr>
              </a:gs>
              <a:gs pos="100000">
                <a:srgbClr val="0F1117">
                  <a:alpha val="80000"/>
                </a:srgbClr>
              </a:gs>
            </a:gsLst>
            <a:lin ang="2700000" scaled="1"/>
          </a:gradFill>
          <a:ln w="10160">
            <a:solidFill>
              <a:srgbClr val="B347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Shape 33"/>
          <p:cNvSpPr/>
          <p:nvPr/>
        </p:nvSpPr>
        <p:spPr>
          <a:xfrm>
            <a:off x="6351270" y="13030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4"/>
          <p:cNvSpPr/>
          <p:nvPr/>
        </p:nvSpPr>
        <p:spPr>
          <a:xfrm>
            <a:off x="6522720" y="1264923"/>
            <a:ext cx="520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B347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Safety Features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6332220" y="1607823"/>
            <a:ext cx="2619375" cy="342900"/>
          </a:xfrm>
          <a:custGeom>
            <a:avLst/>
            <a:gdLst/>
            <a:ahLst/>
            <a:cxnLst/>
            <a:rect l="l" t="t" r="r" b="b"/>
            <a:pathLst>
              <a:path w="2619375" h="342900">
                <a:moveTo>
                  <a:pt x="76199" y="0"/>
                </a:moveTo>
                <a:lnTo>
                  <a:pt x="2543176" y="0"/>
                </a:lnTo>
                <a:cubicBezTo>
                  <a:pt x="2585259" y="0"/>
                  <a:pt x="2619375" y="34116"/>
                  <a:pt x="2619375" y="76199"/>
                </a:cubicBezTo>
                <a:lnTo>
                  <a:pt x="2619375" y="266701"/>
                </a:lnTo>
                <a:cubicBezTo>
                  <a:pt x="2619375" y="308784"/>
                  <a:pt x="2585259" y="342900"/>
                  <a:pt x="25431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6"/>
          <p:cNvSpPr/>
          <p:nvPr/>
        </p:nvSpPr>
        <p:spPr>
          <a:xfrm>
            <a:off x="6427470" y="171259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7"/>
          <p:cNvSpPr/>
          <p:nvPr/>
        </p:nvSpPr>
        <p:spPr>
          <a:xfrm>
            <a:off x="6651307" y="1684023"/>
            <a:ext cx="962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Input validation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9029700" y="1607823"/>
            <a:ext cx="2619375" cy="342900"/>
          </a:xfrm>
          <a:custGeom>
            <a:avLst/>
            <a:gdLst/>
            <a:ahLst/>
            <a:cxnLst/>
            <a:rect l="l" t="t" r="r" b="b"/>
            <a:pathLst>
              <a:path w="2619375" h="342900">
                <a:moveTo>
                  <a:pt x="76199" y="0"/>
                </a:moveTo>
                <a:lnTo>
                  <a:pt x="2543176" y="0"/>
                </a:lnTo>
                <a:cubicBezTo>
                  <a:pt x="2585259" y="0"/>
                  <a:pt x="2619375" y="34116"/>
                  <a:pt x="2619375" y="76199"/>
                </a:cubicBezTo>
                <a:lnTo>
                  <a:pt x="2619375" y="266701"/>
                </a:lnTo>
                <a:cubicBezTo>
                  <a:pt x="2619375" y="308784"/>
                  <a:pt x="2585259" y="342900"/>
                  <a:pt x="25431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39"/>
          <p:cNvSpPr/>
          <p:nvPr/>
        </p:nvSpPr>
        <p:spPr>
          <a:xfrm>
            <a:off x="9124950" y="171259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0"/>
          <p:cNvSpPr/>
          <p:nvPr/>
        </p:nvSpPr>
        <p:spPr>
          <a:xfrm>
            <a:off x="9348788" y="1684023"/>
            <a:ext cx="771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Rate limiting</a:t>
            </a: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6332220" y="2026923"/>
            <a:ext cx="2619375" cy="342900"/>
          </a:xfrm>
          <a:custGeom>
            <a:avLst/>
            <a:gdLst/>
            <a:ahLst/>
            <a:cxnLst/>
            <a:rect l="l" t="t" r="r" b="b"/>
            <a:pathLst>
              <a:path w="2619375" h="342900">
                <a:moveTo>
                  <a:pt x="76199" y="0"/>
                </a:moveTo>
                <a:lnTo>
                  <a:pt x="2543176" y="0"/>
                </a:lnTo>
                <a:cubicBezTo>
                  <a:pt x="2585259" y="0"/>
                  <a:pt x="2619375" y="34116"/>
                  <a:pt x="2619375" y="76199"/>
                </a:cubicBezTo>
                <a:lnTo>
                  <a:pt x="2619375" y="266701"/>
                </a:lnTo>
                <a:cubicBezTo>
                  <a:pt x="2619375" y="308784"/>
                  <a:pt x="2585259" y="342900"/>
                  <a:pt x="25431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2"/>
          <p:cNvSpPr/>
          <p:nvPr/>
        </p:nvSpPr>
        <p:spPr>
          <a:xfrm>
            <a:off x="6427470" y="213169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3"/>
          <p:cNvSpPr/>
          <p:nvPr/>
        </p:nvSpPr>
        <p:spPr>
          <a:xfrm>
            <a:off x="6651307" y="2103123"/>
            <a:ext cx="1457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SQL injection protection</a:t>
            </a: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9029700" y="2026923"/>
            <a:ext cx="2619375" cy="342900"/>
          </a:xfrm>
          <a:custGeom>
            <a:avLst/>
            <a:gdLst/>
            <a:ahLst/>
            <a:cxnLst/>
            <a:rect l="l" t="t" r="r" b="b"/>
            <a:pathLst>
              <a:path w="2619375" h="342900">
                <a:moveTo>
                  <a:pt x="76199" y="0"/>
                </a:moveTo>
                <a:lnTo>
                  <a:pt x="2543176" y="0"/>
                </a:lnTo>
                <a:cubicBezTo>
                  <a:pt x="2585259" y="0"/>
                  <a:pt x="2619375" y="34116"/>
                  <a:pt x="2619375" y="76199"/>
                </a:cubicBezTo>
                <a:lnTo>
                  <a:pt x="2619375" y="266701"/>
                </a:lnTo>
                <a:cubicBezTo>
                  <a:pt x="2619375" y="308784"/>
                  <a:pt x="2585259" y="342900"/>
                  <a:pt x="25431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5"/>
          <p:cNvSpPr/>
          <p:nvPr/>
        </p:nvSpPr>
        <p:spPr>
          <a:xfrm>
            <a:off x="9124950" y="213169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6"/>
          <p:cNvSpPr/>
          <p:nvPr/>
        </p:nvSpPr>
        <p:spPr>
          <a:xfrm>
            <a:off x="9348788" y="2103123"/>
            <a:ext cx="95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XSS prevention</a:t>
            </a: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>
            <a:off x="6176010" y="2647951"/>
            <a:ext cx="5627370" cy="1417320"/>
          </a:xfrm>
          <a:custGeom>
            <a:avLst/>
            <a:gdLst/>
            <a:ahLst/>
            <a:cxnLst/>
            <a:rect l="l" t="t" r="r" b="b"/>
            <a:pathLst>
              <a:path w="5627370" h="1417320">
                <a:moveTo>
                  <a:pt x="152404" y="0"/>
                </a:moveTo>
                <a:lnTo>
                  <a:pt x="5474966" y="0"/>
                </a:lnTo>
                <a:cubicBezTo>
                  <a:pt x="5559136" y="0"/>
                  <a:pt x="5627370" y="68234"/>
                  <a:pt x="5627370" y="152404"/>
                </a:cubicBezTo>
                <a:lnTo>
                  <a:pt x="5627370" y="1264916"/>
                </a:lnTo>
                <a:cubicBezTo>
                  <a:pt x="5627370" y="1349086"/>
                  <a:pt x="5559136" y="1417320"/>
                  <a:pt x="5474966" y="1417320"/>
                </a:cubicBezTo>
                <a:lnTo>
                  <a:pt x="152404" y="1417320"/>
                </a:lnTo>
                <a:cubicBezTo>
                  <a:pt x="68234" y="1417320"/>
                  <a:pt x="0" y="1349086"/>
                  <a:pt x="0" y="1264916"/>
                </a:cubicBezTo>
                <a:lnTo>
                  <a:pt x="0" y="152404"/>
                </a:lnTo>
                <a:cubicBezTo>
                  <a:pt x="0" y="68234"/>
                  <a:pt x="68234" y="0"/>
                  <a:pt x="152404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>
                  <a:alpha val="80000"/>
                </a:srgbClr>
              </a:gs>
              <a:gs pos="100000">
                <a:srgbClr val="0F1117">
                  <a:alpha val="80000"/>
                </a:srgbClr>
              </a:gs>
            </a:gsLst>
            <a:lin ang="2700000" scaled="1"/>
          </a:gradFill>
          <a:ln w="10160">
            <a:solidFill>
              <a:srgbClr val="FF2A6D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1" name="Shape 48"/>
          <p:cNvSpPr/>
          <p:nvPr/>
        </p:nvSpPr>
        <p:spPr>
          <a:xfrm>
            <a:off x="6351270" y="284225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85725" y="28575"/>
                </a:moveTo>
                <a:cubicBezTo>
                  <a:pt x="85725" y="23318"/>
                  <a:pt x="81457" y="19050"/>
                  <a:pt x="76200" y="19050"/>
                </a:cubicBezTo>
                <a:cubicBezTo>
                  <a:pt x="70943" y="19050"/>
                  <a:pt x="66675" y="23318"/>
                  <a:pt x="66675" y="28575"/>
                </a:cubicBezTo>
                <a:cubicBezTo>
                  <a:pt x="66675" y="33832"/>
                  <a:pt x="70943" y="38100"/>
                  <a:pt x="76200" y="38100"/>
                </a:cubicBezTo>
                <a:cubicBezTo>
                  <a:pt x="81457" y="38100"/>
                  <a:pt x="85725" y="33832"/>
                  <a:pt x="85725" y="28575"/>
                </a:cubicBezTo>
                <a:close/>
                <a:moveTo>
                  <a:pt x="76200" y="123825"/>
                </a:moveTo>
                <a:cubicBezTo>
                  <a:pt x="86707" y="123825"/>
                  <a:pt x="95250" y="115282"/>
                  <a:pt x="95250" y="104775"/>
                </a:cubicBezTo>
                <a:cubicBezTo>
                  <a:pt x="95250" y="99953"/>
                  <a:pt x="93464" y="95518"/>
                  <a:pt x="90488" y="92184"/>
                </a:cubicBezTo>
                <a:lnTo>
                  <a:pt x="111175" y="50840"/>
                </a:lnTo>
                <a:cubicBezTo>
                  <a:pt x="112931" y="47298"/>
                  <a:pt x="111502" y="43011"/>
                  <a:pt x="107990" y="41255"/>
                </a:cubicBezTo>
                <a:cubicBezTo>
                  <a:pt x="104477" y="39499"/>
                  <a:pt x="100161" y="40928"/>
                  <a:pt x="98405" y="44440"/>
                </a:cubicBezTo>
                <a:lnTo>
                  <a:pt x="77718" y="85785"/>
                </a:lnTo>
                <a:cubicBezTo>
                  <a:pt x="77212" y="85755"/>
                  <a:pt x="76706" y="85725"/>
                  <a:pt x="76200" y="85725"/>
                </a:cubicBezTo>
                <a:cubicBezTo>
                  <a:pt x="65693" y="85725"/>
                  <a:pt x="57150" y="94268"/>
                  <a:pt x="57150" y="104775"/>
                </a:cubicBezTo>
                <a:cubicBezTo>
                  <a:pt x="57150" y="115282"/>
                  <a:pt x="65693" y="123825"/>
                  <a:pt x="76200" y="123825"/>
                </a:cubicBezTo>
                <a:close/>
                <a:moveTo>
                  <a:pt x="52388" y="42863"/>
                </a:moveTo>
                <a:cubicBezTo>
                  <a:pt x="52388" y="37606"/>
                  <a:pt x="48119" y="33338"/>
                  <a:pt x="42863" y="33338"/>
                </a:cubicBezTo>
                <a:cubicBezTo>
                  <a:pt x="37606" y="33338"/>
                  <a:pt x="33338" y="37606"/>
                  <a:pt x="33338" y="42863"/>
                </a:cubicBezTo>
                <a:cubicBezTo>
                  <a:pt x="33338" y="48119"/>
                  <a:pt x="37606" y="52388"/>
                  <a:pt x="42863" y="52388"/>
                </a:cubicBezTo>
                <a:cubicBezTo>
                  <a:pt x="48119" y="52388"/>
                  <a:pt x="52388" y="48119"/>
                  <a:pt x="52388" y="42863"/>
                </a:cubicBezTo>
                <a:close/>
                <a:moveTo>
                  <a:pt x="28575" y="85725"/>
                </a:moveTo>
                <a:cubicBezTo>
                  <a:pt x="33832" y="85725"/>
                  <a:pt x="38100" y="81457"/>
                  <a:pt x="38100" y="76200"/>
                </a:cubicBezTo>
                <a:cubicBezTo>
                  <a:pt x="38100" y="70943"/>
                  <a:pt x="33832" y="66675"/>
                  <a:pt x="28575" y="66675"/>
                </a:cubicBezTo>
                <a:cubicBezTo>
                  <a:pt x="23318" y="66675"/>
                  <a:pt x="19050" y="70943"/>
                  <a:pt x="19050" y="76200"/>
                </a:cubicBezTo>
                <a:cubicBezTo>
                  <a:pt x="19050" y="81457"/>
                  <a:pt x="23318" y="85725"/>
                  <a:pt x="28575" y="85725"/>
                </a:cubicBezTo>
                <a:close/>
                <a:moveTo>
                  <a:pt x="133350" y="76200"/>
                </a:moveTo>
                <a:cubicBezTo>
                  <a:pt x="133350" y="70943"/>
                  <a:pt x="129082" y="66675"/>
                  <a:pt x="123825" y="66675"/>
                </a:cubicBezTo>
                <a:cubicBezTo>
                  <a:pt x="118568" y="66675"/>
                  <a:pt x="114300" y="70943"/>
                  <a:pt x="114300" y="76200"/>
                </a:cubicBezTo>
                <a:cubicBezTo>
                  <a:pt x="114300" y="81457"/>
                  <a:pt x="118568" y="85725"/>
                  <a:pt x="123825" y="85725"/>
                </a:cubicBezTo>
                <a:cubicBezTo>
                  <a:pt x="129082" y="85725"/>
                  <a:pt x="133350" y="81457"/>
                  <a:pt x="133350" y="76200"/>
                </a:cubicBezTo>
                <a:close/>
              </a:path>
            </a:pathLst>
          </a:custGeom>
          <a:solidFill>
            <a:srgbClr val="FF2A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49"/>
          <p:cNvSpPr/>
          <p:nvPr/>
        </p:nvSpPr>
        <p:spPr>
          <a:xfrm>
            <a:off x="6522720" y="2804159"/>
            <a:ext cx="520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2A6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</a:t>
            </a: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6332220" y="3147059"/>
            <a:ext cx="2619375" cy="342900"/>
          </a:xfrm>
          <a:custGeom>
            <a:avLst/>
            <a:gdLst/>
            <a:ahLst/>
            <a:cxnLst/>
            <a:rect l="l" t="t" r="r" b="b"/>
            <a:pathLst>
              <a:path w="2619375" h="342900">
                <a:moveTo>
                  <a:pt x="76199" y="0"/>
                </a:moveTo>
                <a:lnTo>
                  <a:pt x="2543176" y="0"/>
                </a:lnTo>
                <a:cubicBezTo>
                  <a:pt x="2585259" y="0"/>
                  <a:pt x="2619375" y="34116"/>
                  <a:pt x="2619375" y="76199"/>
                </a:cubicBezTo>
                <a:lnTo>
                  <a:pt x="2619375" y="266701"/>
                </a:lnTo>
                <a:cubicBezTo>
                  <a:pt x="2619375" y="308784"/>
                  <a:pt x="2585259" y="342900"/>
                  <a:pt x="25431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Shape 51"/>
          <p:cNvSpPr/>
          <p:nvPr/>
        </p:nvSpPr>
        <p:spPr>
          <a:xfrm>
            <a:off x="6427470" y="325183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2"/>
          <p:cNvSpPr/>
          <p:nvPr/>
        </p:nvSpPr>
        <p:spPr>
          <a:xfrm>
            <a:off x="6651307" y="3223259"/>
            <a:ext cx="113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&lt; 500ms response</a:t>
            </a:r>
            <a:endParaRPr lang="en-US" sz="1600" dirty="0"/>
          </a:p>
        </p:txBody>
      </p:sp>
      <p:sp>
        <p:nvSpPr>
          <p:cNvPr id="56" name="Shape 53"/>
          <p:cNvSpPr/>
          <p:nvPr/>
        </p:nvSpPr>
        <p:spPr>
          <a:xfrm>
            <a:off x="9029700" y="3147059"/>
            <a:ext cx="2619375" cy="342900"/>
          </a:xfrm>
          <a:custGeom>
            <a:avLst/>
            <a:gdLst/>
            <a:ahLst/>
            <a:cxnLst/>
            <a:rect l="l" t="t" r="r" b="b"/>
            <a:pathLst>
              <a:path w="2619375" h="342900">
                <a:moveTo>
                  <a:pt x="76199" y="0"/>
                </a:moveTo>
                <a:lnTo>
                  <a:pt x="2543176" y="0"/>
                </a:lnTo>
                <a:cubicBezTo>
                  <a:pt x="2585259" y="0"/>
                  <a:pt x="2619375" y="34116"/>
                  <a:pt x="2619375" y="76199"/>
                </a:cubicBezTo>
                <a:lnTo>
                  <a:pt x="2619375" y="266701"/>
                </a:lnTo>
                <a:cubicBezTo>
                  <a:pt x="2619375" y="308784"/>
                  <a:pt x="2585259" y="342900"/>
                  <a:pt x="25431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Shape 54"/>
          <p:cNvSpPr/>
          <p:nvPr/>
        </p:nvSpPr>
        <p:spPr>
          <a:xfrm>
            <a:off x="9124950" y="325183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5"/>
          <p:cNvSpPr/>
          <p:nvPr/>
        </p:nvSpPr>
        <p:spPr>
          <a:xfrm>
            <a:off x="9348788" y="3223259"/>
            <a:ext cx="1076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Async processing</a:t>
            </a:r>
            <a:endParaRPr lang="en-US" sz="1600" dirty="0"/>
          </a:p>
        </p:txBody>
      </p:sp>
      <p:sp>
        <p:nvSpPr>
          <p:cNvPr id="59" name="Shape 56"/>
          <p:cNvSpPr/>
          <p:nvPr/>
        </p:nvSpPr>
        <p:spPr>
          <a:xfrm>
            <a:off x="6332220" y="3566159"/>
            <a:ext cx="2619375" cy="342900"/>
          </a:xfrm>
          <a:custGeom>
            <a:avLst/>
            <a:gdLst/>
            <a:ahLst/>
            <a:cxnLst/>
            <a:rect l="l" t="t" r="r" b="b"/>
            <a:pathLst>
              <a:path w="2619375" h="342900">
                <a:moveTo>
                  <a:pt x="76199" y="0"/>
                </a:moveTo>
                <a:lnTo>
                  <a:pt x="2543176" y="0"/>
                </a:lnTo>
                <a:cubicBezTo>
                  <a:pt x="2585259" y="0"/>
                  <a:pt x="2619375" y="34116"/>
                  <a:pt x="2619375" y="76199"/>
                </a:cubicBezTo>
                <a:lnTo>
                  <a:pt x="2619375" y="266701"/>
                </a:lnTo>
                <a:cubicBezTo>
                  <a:pt x="2619375" y="308784"/>
                  <a:pt x="2585259" y="342900"/>
                  <a:pt x="25431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Shape 57"/>
          <p:cNvSpPr/>
          <p:nvPr/>
        </p:nvSpPr>
        <p:spPr>
          <a:xfrm>
            <a:off x="6427470" y="367093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Text 58"/>
          <p:cNvSpPr/>
          <p:nvPr/>
        </p:nvSpPr>
        <p:spPr>
          <a:xfrm>
            <a:off x="6651307" y="3642359"/>
            <a:ext cx="1190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Connection pooling</a:t>
            </a:r>
            <a:endParaRPr lang="en-US" sz="1600" dirty="0"/>
          </a:p>
        </p:txBody>
      </p:sp>
      <p:sp>
        <p:nvSpPr>
          <p:cNvPr id="62" name="Shape 59"/>
          <p:cNvSpPr/>
          <p:nvPr/>
        </p:nvSpPr>
        <p:spPr>
          <a:xfrm>
            <a:off x="9029700" y="3566159"/>
            <a:ext cx="2619375" cy="342900"/>
          </a:xfrm>
          <a:custGeom>
            <a:avLst/>
            <a:gdLst/>
            <a:ahLst/>
            <a:cxnLst/>
            <a:rect l="l" t="t" r="r" b="b"/>
            <a:pathLst>
              <a:path w="2619375" h="342900">
                <a:moveTo>
                  <a:pt x="76199" y="0"/>
                </a:moveTo>
                <a:lnTo>
                  <a:pt x="2543176" y="0"/>
                </a:lnTo>
                <a:cubicBezTo>
                  <a:pt x="2585259" y="0"/>
                  <a:pt x="2619375" y="34116"/>
                  <a:pt x="2619375" y="76199"/>
                </a:cubicBezTo>
                <a:lnTo>
                  <a:pt x="2619375" y="266701"/>
                </a:lnTo>
                <a:cubicBezTo>
                  <a:pt x="2619375" y="308784"/>
                  <a:pt x="2585259" y="342900"/>
                  <a:pt x="25431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A0B1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Shape 60"/>
          <p:cNvSpPr/>
          <p:nvPr/>
        </p:nvSpPr>
        <p:spPr>
          <a:xfrm>
            <a:off x="9124950" y="367093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B347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Text 61"/>
          <p:cNvSpPr/>
          <p:nvPr/>
        </p:nvSpPr>
        <p:spPr>
          <a:xfrm>
            <a:off x="9348788" y="3642359"/>
            <a:ext cx="1171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Query optimization</a:t>
            </a:r>
            <a:endParaRPr lang="en-US" sz="1600" dirty="0"/>
          </a:p>
        </p:txBody>
      </p:sp>
      <p:sp>
        <p:nvSpPr>
          <p:cNvPr id="65" name="Shape 62"/>
          <p:cNvSpPr/>
          <p:nvPr/>
        </p:nvSpPr>
        <p:spPr>
          <a:xfrm>
            <a:off x="6176010" y="4187192"/>
            <a:ext cx="5627370" cy="1379220"/>
          </a:xfrm>
          <a:custGeom>
            <a:avLst/>
            <a:gdLst/>
            <a:ahLst/>
            <a:cxnLst/>
            <a:rect l="l" t="t" r="r" b="b"/>
            <a:pathLst>
              <a:path w="5627370" h="1379220">
                <a:moveTo>
                  <a:pt x="152404" y="0"/>
                </a:moveTo>
                <a:lnTo>
                  <a:pt x="5474966" y="0"/>
                </a:lnTo>
                <a:cubicBezTo>
                  <a:pt x="5559136" y="0"/>
                  <a:pt x="5627370" y="68234"/>
                  <a:pt x="5627370" y="152404"/>
                </a:cubicBezTo>
                <a:lnTo>
                  <a:pt x="5627370" y="1226816"/>
                </a:lnTo>
                <a:cubicBezTo>
                  <a:pt x="5627370" y="1310986"/>
                  <a:pt x="5559136" y="1379220"/>
                  <a:pt x="5474966" y="1379220"/>
                </a:cubicBezTo>
                <a:lnTo>
                  <a:pt x="152404" y="1379220"/>
                </a:lnTo>
                <a:cubicBezTo>
                  <a:pt x="68234" y="1379220"/>
                  <a:pt x="0" y="1310986"/>
                  <a:pt x="0" y="1226816"/>
                </a:cubicBezTo>
                <a:lnTo>
                  <a:pt x="0" y="152404"/>
                </a:lnTo>
                <a:cubicBezTo>
                  <a:pt x="0" y="68234"/>
                  <a:pt x="68234" y="0"/>
                  <a:pt x="152404" y="0"/>
                </a:cubicBezTo>
                <a:close/>
              </a:path>
            </a:pathLst>
          </a:custGeom>
          <a:gradFill flip="none" rotWithShape="1">
            <a:gsLst>
              <a:gs pos="0">
                <a:srgbClr val="1A1D29">
                  <a:alpha val="80000"/>
                </a:srgbClr>
              </a:gs>
              <a:gs pos="100000">
                <a:srgbClr val="0F1117">
                  <a:alpha val="80000"/>
                </a:srgbClr>
              </a:gs>
            </a:gsLst>
            <a:lin ang="2700000" scaled="1"/>
          </a:gradFill>
          <a:ln w="10160">
            <a:solidFill>
              <a:srgbClr val="00D4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6" name="Shape 63"/>
          <p:cNvSpPr/>
          <p:nvPr/>
        </p:nvSpPr>
        <p:spPr>
          <a:xfrm>
            <a:off x="6341745" y="43815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4288" y="58281"/>
                </a:moveTo>
                <a:lnTo>
                  <a:pt x="76557" y="83909"/>
                </a:lnTo>
                <a:cubicBezTo>
                  <a:pt x="79474" y="85100"/>
                  <a:pt x="82570" y="85725"/>
                  <a:pt x="85725" y="85725"/>
                </a:cubicBezTo>
                <a:cubicBezTo>
                  <a:pt x="88880" y="85725"/>
                  <a:pt x="91976" y="85100"/>
                  <a:pt x="94893" y="83909"/>
                </a:cubicBezTo>
                <a:lnTo>
                  <a:pt x="167045" y="54203"/>
                </a:lnTo>
                <a:cubicBezTo>
                  <a:pt x="169724" y="53102"/>
                  <a:pt x="171450" y="50512"/>
                  <a:pt x="171450" y="47625"/>
                </a:cubicBezTo>
                <a:cubicBezTo>
                  <a:pt x="171450" y="44738"/>
                  <a:pt x="169724" y="42148"/>
                  <a:pt x="167045" y="41047"/>
                </a:cubicBezTo>
                <a:lnTo>
                  <a:pt x="94893" y="11341"/>
                </a:lnTo>
                <a:cubicBezTo>
                  <a:pt x="91976" y="10150"/>
                  <a:pt x="88880" y="9525"/>
                  <a:pt x="85725" y="9525"/>
                </a:cubicBezTo>
                <a:cubicBezTo>
                  <a:pt x="82570" y="9525"/>
                  <a:pt x="79474" y="10150"/>
                  <a:pt x="76557" y="11341"/>
                </a:cubicBezTo>
                <a:lnTo>
                  <a:pt x="4405" y="41047"/>
                </a:lnTo>
                <a:cubicBezTo>
                  <a:pt x="1726" y="42148"/>
                  <a:pt x="0" y="44738"/>
                  <a:pt x="0" y="47625"/>
                </a:cubicBezTo>
                <a:lnTo>
                  <a:pt x="0" y="135731"/>
                </a:lnTo>
                <a:cubicBezTo>
                  <a:pt x="0" y="139690"/>
                  <a:pt x="3185" y="142875"/>
                  <a:pt x="7144" y="142875"/>
                </a:cubicBezTo>
                <a:cubicBezTo>
                  <a:pt x="11103" y="142875"/>
                  <a:pt x="14288" y="139690"/>
                  <a:pt x="14288" y="135731"/>
                </a:cubicBezTo>
                <a:lnTo>
                  <a:pt x="14288" y="58281"/>
                </a:lnTo>
                <a:close/>
                <a:moveTo>
                  <a:pt x="28575" y="79623"/>
                </a:moveTo>
                <a:lnTo>
                  <a:pt x="28575" y="114300"/>
                </a:lnTo>
                <a:cubicBezTo>
                  <a:pt x="28575" y="130076"/>
                  <a:pt x="54173" y="142875"/>
                  <a:pt x="85725" y="142875"/>
                </a:cubicBezTo>
                <a:cubicBezTo>
                  <a:pt x="117277" y="142875"/>
                  <a:pt x="142875" y="130076"/>
                  <a:pt x="142875" y="114300"/>
                </a:cubicBezTo>
                <a:lnTo>
                  <a:pt x="142875" y="79593"/>
                </a:lnTo>
                <a:lnTo>
                  <a:pt x="100340" y="97125"/>
                </a:lnTo>
                <a:cubicBezTo>
                  <a:pt x="95696" y="99030"/>
                  <a:pt x="90755" y="100012"/>
                  <a:pt x="85725" y="100012"/>
                </a:cubicBezTo>
                <a:cubicBezTo>
                  <a:pt x="80695" y="100012"/>
                  <a:pt x="75754" y="99030"/>
                  <a:pt x="71110" y="97125"/>
                </a:cubicBezTo>
                <a:lnTo>
                  <a:pt x="28575" y="79593"/>
                </a:ln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7" name="Text 64"/>
          <p:cNvSpPr/>
          <p:nvPr/>
        </p:nvSpPr>
        <p:spPr>
          <a:xfrm>
            <a:off x="6522720" y="4343400"/>
            <a:ext cx="520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D4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Capstone Requirements</a:t>
            </a:r>
            <a:endParaRPr lang="en-US" sz="1600" dirty="0"/>
          </a:p>
        </p:txBody>
      </p:sp>
      <p:sp>
        <p:nvSpPr>
          <p:cNvPr id="68" name="Text 65"/>
          <p:cNvSpPr/>
          <p:nvPr/>
        </p:nvSpPr>
        <p:spPr>
          <a:xfrm>
            <a:off x="6332220" y="4648200"/>
            <a:ext cx="1428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 RESTful API endpoints</a:t>
            </a:r>
            <a:endParaRPr lang="en-US" sz="1600" dirty="0"/>
          </a:p>
        </p:txBody>
      </p:sp>
      <p:sp>
        <p:nvSpPr>
          <p:cNvPr id="69" name="Shape 66"/>
          <p:cNvSpPr/>
          <p:nvPr/>
        </p:nvSpPr>
        <p:spPr>
          <a:xfrm>
            <a:off x="11479531" y="46672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0" name="Text 67"/>
          <p:cNvSpPr/>
          <p:nvPr/>
        </p:nvSpPr>
        <p:spPr>
          <a:xfrm>
            <a:off x="6332220" y="4838700"/>
            <a:ext cx="1562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integration (Gemini 2.5)</a:t>
            </a:r>
            <a:endParaRPr lang="en-US" sz="1600" dirty="0"/>
          </a:p>
        </p:txBody>
      </p:sp>
      <p:sp>
        <p:nvSpPr>
          <p:cNvPr id="71" name="Shape 68"/>
          <p:cNvSpPr/>
          <p:nvPr/>
        </p:nvSpPr>
        <p:spPr>
          <a:xfrm>
            <a:off x="11479531" y="4857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2" name="Text 69"/>
          <p:cNvSpPr/>
          <p:nvPr/>
        </p:nvSpPr>
        <p:spPr>
          <a:xfrm>
            <a:off x="6332220" y="5029200"/>
            <a:ext cx="152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Database with 5+ models</a:t>
            </a:r>
            <a:endParaRPr lang="en-US" sz="1600" dirty="0"/>
          </a:p>
        </p:txBody>
      </p:sp>
      <p:sp>
        <p:nvSpPr>
          <p:cNvPr id="73" name="Shape 70"/>
          <p:cNvSpPr/>
          <p:nvPr/>
        </p:nvSpPr>
        <p:spPr>
          <a:xfrm>
            <a:off x="11479531" y="50482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4" name="Text 71"/>
          <p:cNvSpPr/>
          <p:nvPr/>
        </p:nvSpPr>
        <p:spPr>
          <a:xfrm>
            <a:off x="6332220" y="5219700"/>
            <a:ext cx="1419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Third-party API (Twilio)</a:t>
            </a:r>
            <a:endParaRPr lang="en-US" sz="1600" dirty="0"/>
          </a:p>
        </p:txBody>
      </p:sp>
      <p:sp>
        <p:nvSpPr>
          <p:cNvPr id="75" name="Shape 72"/>
          <p:cNvSpPr/>
          <p:nvPr/>
        </p:nvSpPr>
        <p:spPr>
          <a:xfrm>
            <a:off x="11479531" y="52387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D4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B6F0FA-7E47-9801-AE2E-929730DEE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c5df116db68d1e654b5ee2b5fe14cbe79f56339d.jpg">
            <a:extLst>
              <a:ext uri="{FF2B5EF4-FFF2-40B4-BE49-F238E27FC236}">
                <a16:creationId xmlns:a16="http://schemas.microsoft.com/office/drawing/2014/main" id="{4D20AD18-0B00-5640-CE5D-8784704C438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rcRect l="111" r="11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302D7327-075E-B2A0-2EA8-2E5AE535DF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A0B14">
                  <a:alpha val="90000"/>
                </a:srgbClr>
              </a:gs>
              <a:gs pos="50000">
                <a:srgbClr val="0A0B14">
                  <a:alpha val="95000"/>
                </a:srgbClr>
              </a:gs>
              <a:gs pos="100000">
                <a:srgbClr val="0A0B14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0DE3FB5-1DCD-320E-0F46-A7ABA5F591DF}"/>
              </a:ext>
            </a:extLst>
          </p:cNvPr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0044A4EF-5B92-9453-E3C2-29FAB50D945A}"/>
              </a:ext>
            </a:extLst>
          </p:cNvPr>
          <p:cNvSpPr/>
          <p:nvPr/>
        </p:nvSpPr>
        <p:spPr>
          <a:xfrm>
            <a:off x="514350" y="571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119063"/>
                </a:moveTo>
                <a:lnTo>
                  <a:pt x="9116" y="119063"/>
                </a:lnTo>
                <a:cubicBezTo>
                  <a:pt x="-149" y="119063"/>
                  <a:pt x="-5842" y="108979"/>
                  <a:pt x="-1079" y="101017"/>
                </a:cubicBezTo>
                <a:lnTo>
                  <a:pt x="18604" y="68200"/>
                </a:lnTo>
                <a:cubicBezTo>
                  <a:pt x="21841" y="62805"/>
                  <a:pt x="27645" y="59531"/>
                  <a:pt x="33933" y="59531"/>
                </a:cubicBezTo>
                <a:lnTo>
                  <a:pt x="69279" y="59531"/>
                </a:lnTo>
                <a:cubicBezTo>
                  <a:pt x="97594" y="11571"/>
                  <a:pt x="139824" y="9153"/>
                  <a:pt x="168064" y="13283"/>
                </a:cubicBezTo>
                <a:cubicBezTo>
                  <a:pt x="172827" y="13990"/>
                  <a:pt x="176547" y="17711"/>
                  <a:pt x="177217" y="22436"/>
                </a:cubicBezTo>
                <a:cubicBezTo>
                  <a:pt x="181347" y="50676"/>
                  <a:pt x="178929" y="92906"/>
                  <a:pt x="130969" y="121221"/>
                </a:cubicBezTo>
                <a:lnTo>
                  <a:pt x="130969" y="156567"/>
                </a:lnTo>
                <a:cubicBezTo>
                  <a:pt x="130969" y="162855"/>
                  <a:pt x="127695" y="168659"/>
                  <a:pt x="122300" y="171896"/>
                </a:cubicBezTo>
                <a:lnTo>
                  <a:pt x="89483" y="191579"/>
                </a:lnTo>
                <a:cubicBezTo>
                  <a:pt x="81558" y="196342"/>
                  <a:pt x="71438" y="190612"/>
                  <a:pt x="71438" y="181384"/>
                </a:cubicBezTo>
                <a:lnTo>
                  <a:pt x="71438" y="142875"/>
                </a:lnTo>
                <a:cubicBezTo>
                  <a:pt x="71438" y="129741"/>
                  <a:pt x="60759" y="119063"/>
                  <a:pt x="47625" y="119063"/>
                </a:cubicBezTo>
                <a:lnTo>
                  <a:pt x="47588" y="119063"/>
                </a:lnTo>
                <a:close/>
                <a:moveTo>
                  <a:pt x="148828" y="59531"/>
                </a:moveTo>
                <a:cubicBezTo>
                  <a:pt x="148828" y="49674"/>
                  <a:pt x="140826" y="41672"/>
                  <a:pt x="130969" y="41672"/>
                </a:cubicBezTo>
                <a:cubicBezTo>
                  <a:pt x="121112" y="41672"/>
                  <a:pt x="113109" y="49674"/>
                  <a:pt x="113109" y="59531"/>
                </a:cubicBezTo>
                <a:cubicBezTo>
                  <a:pt x="113109" y="69388"/>
                  <a:pt x="121112" y="77391"/>
                  <a:pt x="130969" y="77391"/>
                </a:cubicBezTo>
                <a:cubicBezTo>
                  <a:pt x="140826" y="77391"/>
                  <a:pt x="148828" y="69388"/>
                  <a:pt x="148828" y="5953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2910CBF-9DD3-7159-ECB5-97C3C2777F61}"/>
              </a:ext>
            </a:extLst>
          </p:cNvPr>
          <p:cNvSpPr/>
          <p:nvPr/>
        </p:nvSpPr>
        <p:spPr>
          <a:xfrm>
            <a:off x="990600" y="381000"/>
            <a:ext cx="3724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Demo &amp; Features</a:t>
            </a:r>
            <a:endParaRPr lang="en-US" sz="16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69FE5885-D11A-1F42-BB35-C3C57BFF74B4}"/>
              </a:ext>
            </a:extLst>
          </p:cNvPr>
          <p:cNvSpPr/>
          <p:nvPr/>
        </p:nvSpPr>
        <p:spPr>
          <a:xfrm>
            <a:off x="9906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D4FF"/>
              </a:gs>
              <a:gs pos="100000">
                <a:srgbClr val="B347FF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pic>
        <p:nvPicPr>
          <p:cNvPr id="77" name="AI_Engineer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8535BE99-A293-BD3C-AA62-63643E5AED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" y="1028700"/>
            <a:ext cx="10218575" cy="57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963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10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959</Words>
  <Application>Microsoft Office PowerPoint</Application>
  <PresentationFormat>Widescreen</PresentationFormat>
  <Paragraphs>265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Quattrocento Sans</vt:lpstr>
      <vt:lpstr>Hedvig Letters Sans</vt:lpstr>
      <vt:lpstr>Liter</vt:lpstr>
      <vt:lpstr>微软雅黑</vt:lpstr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IntelliWheels - AI-Powered Car Marketplace Assistant for Jordan</dc:title>
  <dc:subject>IntelliWheels - AI-Powered Car Marketplace Assistant for Jordan</dc:subject>
  <dc:creator>Kimi</dc:creator>
  <cp:lastModifiedBy>Hamzah Jabari</cp:lastModifiedBy>
  <cp:revision>3</cp:revision>
  <dcterms:created xsi:type="dcterms:W3CDTF">2026-02-14T10:45:14Z</dcterms:created>
  <dcterms:modified xsi:type="dcterms:W3CDTF">2026-02-15T15:50:21Z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{"Label":"IntelliWheels - AI-Powered Car Marketplace Assistant for Jordan","ContentProducer":"001191110108MACG2KBH8F10000","ProduceID":"19c5bb94-3ce2-8150-8000-0000cff19a87","ReservedCode1":"","ContentPropagator":"001191110108MACG2KBH8F20000","PropagateID":"19c5bb94-3ce2-8150-8000-0000cff19a87","ReservedCode2":""}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2026-02-15T15:48:13Z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195de2da-8183-4463-ab84-4dcfd6bd82fc</vt:lpwstr>
  </property>
  <property fmtid="{D5CDD505-2E9C-101B-9397-08002B2CF9AE}" pid="8" name="MSIP_Label_defa4170-0d19-0005-0004-bc88714345d2_ActionId">
    <vt:lpwstr>c7e301b1-5f2f-4f11-adab-74d57260372b</vt:lpwstr>
  </property>
  <property fmtid="{D5CDD505-2E9C-101B-9397-08002B2CF9AE}" pid="9" name="MSIP_Label_defa4170-0d19-0005-0004-bc88714345d2_ContentBits">
    <vt:lpwstr>0</vt:lpwstr>
  </property>
  <property fmtid="{D5CDD505-2E9C-101B-9397-08002B2CF9AE}" pid="10" name="MSIP_Label_defa4170-0d19-0005-0004-bc88714345d2_Tag">
    <vt:lpwstr>10, 3, 0, 1</vt:lpwstr>
  </property>
</Properties>
</file>